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1" r:id="rId4"/>
    <p:sldId id="257" r:id="rId5"/>
    <p:sldId id="258" r:id="rId6"/>
    <p:sldId id="259" r:id="rId7"/>
  </p:sldIdLst>
  <p:sldSz cx="12192000" cy="6858000"/>
  <p:notesSz cx="6858000" cy="9144000"/>
  <p:embeddedFontLst>
    <p:embeddedFont>
      <p:font typeface="Arial Black" panose="020B0A04020102020204" pitchFamily="34" charset="0"/>
      <p:bold r:id="rId9"/>
    </p:embeddedFont>
    <p:embeddedFont>
      <p:font typeface="Burbank Big Cd Bd" pitchFamily="50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okemon Solid" panose="020B0600000101010101" charset="2"/>
      <p:regular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C12026"/>
    <a:srgbClr val="1E14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80328" autoAdjust="0"/>
  </p:normalViewPr>
  <p:slideViewPr>
    <p:cSldViewPr snapToGrid="0">
      <p:cViewPr varScale="1">
        <p:scale>
          <a:sx n="92" d="100"/>
          <a:sy n="92" d="100"/>
        </p:scale>
        <p:origin x="142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89CE6-C163-48F0-94E9-ADE0F379B04E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AEA11-5BF7-4036-A698-5BF67E0512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55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Pokemon</a:t>
            </a: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Connect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  <a:p>
            <a:endParaRPr lang="en-GB" dirty="0"/>
          </a:p>
          <a:p>
            <a:endParaRPr lang="en-GB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EA11-5BF7-4036-A698-5BF67E05122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366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EA11-5BF7-4036-A698-5BF67E05122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521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EA11-5BF7-4036-A698-5BF67E05122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312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colored buttons to drop the tile into place.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‘x’  can remove the played tile.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games by clicking the side buttons.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EA11-5BF7-4036-A698-5BF67E05122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795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colored buttons to drop the tile into place.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‘x’  can remove the played tile.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games by clicking the side buttons.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EA11-5BF7-4036-A698-5BF67E05122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449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colored buttons to drop the tile into place.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‘x’  can remove the played tile.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games by clicking the side buttons.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EA11-5BF7-4036-A698-5BF67E05122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21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EA2FC6-CB92-415D-81BA-C31AADF7E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2ADDEC1-4929-4A2B-8BDC-A6CDCA294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F7FCAA-A64C-4AAC-BA95-DEE5DC302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B5E9D66-42E4-4295-9508-DECB99CF9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7435B6-00F0-4DBC-9552-3ACE7725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245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2B55AA-0CB3-4AF4-8DAC-34DA8A609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8C91D9B-C5CB-404C-A9AF-149E0602A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F5DD26B-36F4-40EF-838C-8032C6046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B5C637-D2E1-4C3C-A6AC-8987F5D9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8691DA-B2D0-4001-A7F0-ED7A00A6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46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256BE55-20C0-4FD9-B4FB-615014B68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B492EBB-05E4-4857-B87B-C922EEAF6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CDE2E77-1181-439B-BA23-6434FBED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CD897F-C355-42DA-8E25-032DDA63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7D7918-637D-40F8-8D65-30F8C577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693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C56365-D26B-4DFE-91C3-243B58ECA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DC5329-C40A-4C32-B9EF-F209F0204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33A9011-E266-4359-AE9E-C23100B2D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7DAE81B-2349-414E-A03E-D0CF5B31C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921961-AED7-4FB2-B81B-01C7C06C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7861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974BAD-A1AC-4359-94A3-28F43828F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1E20910-34C1-42B4-847F-8146D4A23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8F4A0D9-5695-4B37-BE17-D8F0B9B9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AC223D7-ED3D-46BE-A66F-FA8C2DF9F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EAAB65-8CAA-40BF-B821-BD32593E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020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C83270-FBDB-4757-A9CB-41896494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73AAF9-0A2A-468A-BFBB-18BF020BD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487510C-B1E9-47F0-A9B0-C4EB7DD7B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65F8E27-ADCE-473F-B827-1D6FA8CF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DA3BAAE-3BBC-4E27-A414-DCAE6A6E3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B55D8D3-EC89-46B0-8740-5AA2BC39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719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06223C-A66E-4ED0-8820-F61F2EFF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B60AE7-3ACE-476B-8C56-9A8D7E619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F6E1C56-A22B-4945-BDE6-23FE54C87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806EB9C-3916-40F3-9C9F-42A913A51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827E01C-F7C0-46F0-8747-0251BA2E4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9965BFB-BC1F-4991-A673-984D0F2F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EA1B12C-3F0E-4734-BC40-8033A7F8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C369B09-E75C-4369-B718-D32A68685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33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3EEF8E-F6D6-4F32-90EA-77E49001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ADFBC8F-B5DF-464F-B3CA-C65D88C8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4C39672-19E2-4DCE-AFAA-DACE44A8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29CF5E1-4785-4DCC-806F-ED090E3E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60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CADCF87-EAB5-4A49-B5BA-45ABFC38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5B83DC9-2B26-49F3-B647-018BAF6C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E3DCFC-85B3-485C-BCB3-67CCD89E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74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B3091F-E1E0-4ED5-8ACB-25359442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9EB0BFF-0F91-4261-BFFC-FE4692E81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77F0B7-9CF8-4D8C-B8B5-D05705320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1734AB3-E909-4B29-A0E7-B79B919C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8392A34-972F-4028-BA01-EFBA2D12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59DC868-9BAE-427F-A4DF-9F705ED1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263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9FB84A-69AE-4E35-B5A0-3F368DCB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C24E2DB-423A-4C4C-98D5-1090AAC91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B901F7A-CA60-4271-B275-89476647B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4C0AADA-61B9-4772-8693-F8603F09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2160FF1-1E20-4C0F-90E6-65356D3B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FEA59A4-FD29-4C46-8DC1-893885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049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771E81F-F39E-4473-9139-F4625E9B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10CB2AA-D06C-474A-99CE-6D515078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B0D4A0-8864-49F4-B4B9-6045DB1B6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71D0-500B-43B9-AECD-4FE47FE36BF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3E379D6-B452-413A-9347-8F680AE14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845DBAC-AA51-40BD-9D14-3BEF6FF7E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476DD-3757-4A11-8066-E3C4800BDCA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F10FA-7BBA-4DC9-BC30-07788D507655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F02C13-BFE6-4CD7-9024-ADA9A4E1700A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slide" Target="slide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69BCCC23-00F7-457F-90D6-0B065BA2ACA8}"/>
              </a:ext>
            </a:extLst>
          </p:cNvPr>
          <p:cNvSpPr/>
          <p:nvPr/>
        </p:nvSpPr>
        <p:spPr>
          <a:xfrm>
            <a:off x="2211977" y="5800638"/>
            <a:ext cx="1471491" cy="1080260"/>
          </a:xfrm>
          <a:prstGeom prst="parallelogram">
            <a:avLst>
              <a:gd name="adj" fmla="val 430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평행 사변형 18">
            <a:extLst>
              <a:ext uri="{FF2B5EF4-FFF2-40B4-BE49-F238E27FC236}">
                <a16:creationId xmlns:a16="http://schemas.microsoft.com/office/drawing/2014/main" id="{A157D48C-4585-4141-8C0A-7BC99F83963E}"/>
              </a:ext>
            </a:extLst>
          </p:cNvPr>
          <p:cNvSpPr/>
          <p:nvPr/>
        </p:nvSpPr>
        <p:spPr>
          <a:xfrm>
            <a:off x="3573908" y="5800638"/>
            <a:ext cx="1471491" cy="1080260"/>
          </a:xfrm>
          <a:prstGeom prst="parallelogram">
            <a:avLst>
              <a:gd name="adj" fmla="val 430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22B8E732-CB6F-4274-A001-DE7CDAF29ADB}"/>
              </a:ext>
            </a:extLst>
          </p:cNvPr>
          <p:cNvSpPr/>
          <p:nvPr/>
        </p:nvSpPr>
        <p:spPr>
          <a:xfrm>
            <a:off x="4935839" y="5800638"/>
            <a:ext cx="1471491" cy="1080260"/>
          </a:xfrm>
          <a:prstGeom prst="parallelogram">
            <a:avLst>
              <a:gd name="adj" fmla="val 430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현 7">
            <a:extLst>
              <a:ext uri="{FF2B5EF4-FFF2-40B4-BE49-F238E27FC236}">
                <a16:creationId xmlns:a16="http://schemas.microsoft.com/office/drawing/2014/main" id="{6E15FBFD-F14C-484C-B6FD-CD098FEB5926}"/>
              </a:ext>
            </a:extLst>
          </p:cNvPr>
          <p:cNvSpPr/>
          <p:nvPr/>
        </p:nvSpPr>
        <p:spPr>
          <a:xfrm flipH="1" flipV="1">
            <a:off x="9251137" y="4768792"/>
            <a:ext cx="2028277" cy="2028277"/>
          </a:xfrm>
          <a:prstGeom prst="chord">
            <a:avLst>
              <a:gd name="adj1" fmla="val 5474960"/>
              <a:gd name="adj2" fmla="val 16130059"/>
            </a:avLst>
          </a:prstGeom>
          <a:solidFill>
            <a:srgbClr val="C12026"/>
          </a:solidFill>
          <a:ln w="76200">
            <a:solidFill>
              <a:srgbClr val="8B17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E424E989-F224-484E-96C8-5127FD540BD5}"/>
              </a:ext>
            </a:extLst>
          </p:cNvPr>
          <p:cNvCxnSpPr>
            <a:cxnSpLocks/>
          </p:cNvCxnSpPr>
          <p:nvPr/>
        </p:nvCxnSpPr>
        <p:spPr>
          <a:xfrm>
            <a:off x="0" y="5781641"/>
            <a:ext cx="9916238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EE39F67-A349-4FE7-9B50-4941DAEE9765}"/>
              </a:ext>
            </a:extLst>
          </p:cNvPr>
          <p:cNvCxnSpPr>
            <a:cxnSpLocks/>
          </p:cNvCxnSpPr>
          <p:nvPr/>
        </p:nvCxnSpPr>
        <p:spPr>
          <a:xfrm>
            <a:off x="10274801" y="0"/>
            <a:ext cx="0" cy="685800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 11">
            <a:extLst>
              <a:ext uri="{FF2B5EF4-FFF2-40B4-BE49-F238E27FC236}">
                <a16:creationId xmlns:a16="http://schemas.microsoft.com/office/drawing/2014/main" id="{1092F0F1-A69C-4049-9A07-5BEC5762B5F3}"/>
              </a:ext>
            </a:extLst>
          </p:cNvPr>
          <p:cNvSpPr/>
          <p:nvPr/>
        </p:nvSpPr>
        <p:spPr>
          <a:xfrm>
            <a:off x="9580955" y="5081190"/>
            <a:ext cx="1400902" cy="14009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F4E69BAD-9A29-437A-B720-48E59BFD5A5E}"/>
              </a:ext>
            </a:extLst>
          </p:cNvPr>
          <p:cNvSpPr/>
          <p:nvPr/>
        </p:nvSpPr>
        <p:spPr>
          <a:xfrm>
            <a:off x="9876166" y="5376401"/>
            <a:ext cx="810480" cy="81048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445056C1-1489-4ECF-AE52-DCCDC6BD8E15}"/>
              </a:ext>
            </a:extLst>
          </p:cNvPr>
          <p:cNvSpPr/>
          <p:nvPr/>
        </p:nvSpPr>
        <p:spPr>
          <a:xfrm>
            <a:off x="10923405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A49F39EF-5C07-42AF-BAB7-6BADDA1A5E80}"/>
              </a:ext>
            </a:extLst>
          </p:cNvPr>
          <p:cNvSpPr/>
          <p:nvPr/>
        </p:nvSpPr>
        <p:spPr>
          <a:xfrm>
            <a:off x="11225289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148032D2-A683-4E0D-9E21-B69C8CCBA648}"/>
              </a:ext>
            </a:extLst>
          </p:cNvPr>
          <p:cNvSpPr/>
          <p:nvPr/>
        </p:nvSpPr>
        <p:spPr>
          <a:xfrm>
            <a:off x="11527173" y="6492330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E564F1F-A2FD-4CC6-B7CD-D65D0F4D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47" y="5368470"/>
            <a:ext cx="634427" cy="81841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BC1B199-0595-4119-A1DA-E6EE7527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1" y="675266"/>
            <a:ext cx="3389187" cy="4372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DD4FC-7646-4832-BD15-117E66479A91}"/>
              </a:ext>
            </a:extLst>
          </p:cNvPr>
          <p:cNvSpPr txBox="1"/>
          <p:nvPr/>
        </p:nvSpPr>
        <p:spPr>
          <a:xfrm rot="479446">
            <a:off x="3204818" y="912919"/>
            <a:ext cx="6764784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b="1" spc="600" dirty="0">
                <a:ln w="57150">
                  <a:solidFill>
                    <a:srgbClr val="FFC000"/>
                  </a:solidFill>
                </a:ln>
                <a:solidFill>
                  <a:srgbClr val="FFFFFF"/>
                </a:solidFill>
                <a:effectLst>
                  <a:outerShdw dist="241300" dir="1800000" algn="l" rotWithShape="0">
                    <a:prstClr val="black">
                      <a:alpha val="40000"/>
                    </a:prstClr>
                  </a:outerShdw>
                </a:effectLst>
                <a:latin typeface="Pokemon Solid" panose="040B0500000000000000" pitchFamily="82" charset="2"/>
              </a:rPr>
              <a:t>Pokémon C</a:t>
            </a:r>
            <a:r>
              <a:rPr lang="en-US" altLang="ko-KR" sz="7200" b="1" spc="600" dirty="0">
                <a:ln w="57150">
                  <a:solidFill>
                    <a:srgbClr val="FFC000"/>
                  </a:solidFill>
                </a:ln>
                <a:solidFill>
                  <a:srgbClr val="FFFFFF"/>
                </a:solidFill>
                <a:effectLst>
                  <a:outerShdw dist="241300" dir="1800000" algn="l" rotWithShape="0">
                    <a:prstClr val="black">
                      <a:alpha val="40000"/>
                    </a:prstClr>
                  </a:outerShdw>
                </a:effectLst>
                <a:latin typeface="Pokemon Solid" panose="040B0500000000000000" pitchFamily="82" charset="2"/>
              </a:rPr>
              <a:t>onnect </a:t>
            </a:r>
            <a:r>
              <a:rPr lang="en-US" altLang="ko-KR" sz="13800" b="1" spc="600" dirty="0">
                <a:ln w="57150">
                  <a:solidFill>
                    <a:srgbClr val="FFC000"/>
                  </a:solidFill>
                </a:ln>
                <a:solidFill>
                  <a:srgbClr val="FFFFFF"/>
                </a:solidFill>
                <a:effectLst>
                  <a:outerShdw dist="241300" dir="1800000" algn="l" rotWithShape="0">
                    <a:prstClr val="black">
                      <a:alpha val="40000"/>
                    </a:prstClr>
                  </a:outerShdw>
                </a:effectLst>
                <a:latin typeface="Pokemon Solid" panose="040B0500000000000000" pitchFamily="82" charset="2"/>
              </a:rPr>
              <a:t>4</a:t>
            </a:r>
            <a:endParaRPr lang="ko-KR" altLang="en-US" sz="11500" b="1" spc="600" dirty="0">
              <a:ln w="57150">
                <a:solidFill>
                  <a:srgbClr val="FFC000"/>
                </a:solidFill>
              </a:ln>
              <a:solidFill>
                <a:srgbClr val="FFFFFF"/>
              </a:solidFill>
              <a:effectLst>
                <a:outerShdw dist="241300" dir="1800000" algn="l" rotWithShape="0">
                  <a:prstClr val="black">
                    <a:alpha val="40000"/>
                  </a:prstClr>
                </a:outerShdw>
              </a:effectLst>
              <a:latin typeface="Pokemon Solid" panose="040B0500000000000000" pitchFamily="8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0575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69BCCC23-00F7-457F-90D6-0B065BA2ACA8}"/>
              </a:ext>
            </a:extLst>
          </p:cNvPr>
          <p:cNvSpPr/>
          <p:nvPr/>
        </p:nvSpPr>
        <p:spPr>
          <a:xfrm>
            <a:off x="2211977" y="5800638"/>
            <a:ext cx="1471491" cy="1080260"/>
          </a:xfrm>
          <a:prstGeom prst="parallelogram">
            <a:avLst>
              <a:gd name="adj" fmla="val 430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평행 사변형 18">
            <a:extLst>
              <a:ext uri="{FF2B5EF4-FFF2-40B4-BE49-F238E27FC236}">
                <a16:creationId xmlns:a16="http://schemas.microsoft.com/office/drawing/2014/main" id="{A157D48C-4585-4141-8C0A-7BC99F83963E}"/>
              </a:ext>
            </a:extLst>
          </p:cNvPr>
          <p:cNvSpPr/>
          <p:nvPr/>
        </p:nvSpPr>
        <p:spPr>
          <a:xfrm>
            <a:off x="3573908" y="5800638"/>
            <a:ext cx="1471491" cy="1080260"/>
          </a:xfrm>
          <a:prstGeom prst="parallelogram">
            <a:avLst>
              <a:gd name="adj" fmla="val 430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22B8E732-CB6F-4274-A001-DE7CDAF29ADB}"/>
              </a:ext>
            </a:extLst>
          </p:cNvPr>
          <p:cNvSpPr/>
          <p:nvPr/>
        </p:nvSpPr>
        <p:spPr>
          <a:xfrm>
            <a:off x="4935839" y="5800638"/>
            <a:ext cx="1471491" cy="1080260"/>
          </a:xfrm>
          <a:prstGeom prst="parallelogram">
            <a:avLst>
              <a:gd name="adj" fmla="val 430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현 7">
            <a:extLst>
              <a:ext uri="{FF2B5EF4-FFF2-40B4-BE49-F238E27FC236}">
                <a16:creationId xmlns:a16="http://schemas.microsoft.com/office/drawing/2014/main" id="{6E15FBFD-F14C-484C-B6FD-CD098FEB5926}"/>
              </a:ext>
            </a:extLst>
          </p:cNvPr>
          <p:cNvSpPr/>
          <p:nvPr/>
        </p:nvSpPr>
        <p:spPr>
          <a:xfrm flipH="1" flipV="1">
            <a:off x="9251137" y="4768792"/>
            <a:ext cx="2028277" cy="2028277"/>
          </a:xfrm>
          <a:prstGeom prst="chord">
            <a:avLst>
              <a:gd name="adj1" fmla="val 5474960"/>
              <a:gd name="adj2" fmla="val 16130059"/>
            </a:avLst>
          </a:prstGeom>
          <a:solidFill>
            <a:srgbClr val="C12026"/>
          </a:solidFill>
          <a:ln w="76200">
            <a:solidFill>
              <a:srgbClr val="8B17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E424E989-F224-484E-96C8-5127FD540BD5}"/>
              </a:ext>
            </a:extLst>
          </p:cNvPr>
          <p:cNvCxnSpPr>
            <a:cxnSpLocks/>
          </p:cNvCxnSpPr>
          <p:nvPr/>
        </p:nvCxnSpPr>
        <p:spPr>
          <a:xfrm>
            <a:off x="0" y="5781641"/>
            <a:ext cx="9916238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EE39F67-A349-4FE7-9B50-4941DAEE9765}"/>
              </a:ext>
            </a:extLst>
          </p:cNvPr>
          <p:cNvCxnSpPr>
            <a:cxnSpLocks/>
          </p:cNvCxnSpPr>
          <p:nvPr/>
        </p:nvCxnSpPr>
        <p:spPr>
          <a:xfrm>
            <a:off x="10274801" y="0"/>
            <a:ext cx="0" cy="685800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 11">
            <a:extLst>
              <a:ext uri="{FF2B5EF4-FFF2-40B4-BE49-F238E27FC236}">
                <a16:creationId xmlns:a16="http://schemas.microsoft.com/office/drawing/2014/main" id="{1092F0F1-A69C-4049-9A07-5BEC5762B5F3}"/>
              </a:ext>
            </a:extLst>
          </p:cNvPr>
          <p:cNvSpPr/>
          <p:nvPr/>
        </p:nvSpPr>
        <p:spPr>
          <a:xfrm>
            <a:off x="9580955" y="5081190"/>
            <a:ext cx="1400902" cy="14009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F4E69BAD-9A29-437A-B720-48E59BFD5A5E}"/>
              </a:ext>
            </a:extLst>
          </p:cNvPr>
          <p:cNvSpPr/>
          <p:nvPr/>
        </p:nvSpPr>
        <p:spPr>
          <a:xfrm>
            <a:off x="9876166" y="5376401"/>
            <a:ext cx="810480" cy="81048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445056C1-1489-4ECF-AE52-DCCDC6BD8E15}"/>
              </a:ext>
            </a:extLst>
          </p:cNvPr>
          <p:cNvSpPr/>
          <p:nvPr/>
        </p:nvSpPr>
        <p:spPr>
          <a:xfrm>
            <a:off x="10923405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A49F39EF-5C07-42AF-BAB7-6BADDA1A5E80}"/>
              </a:ext>
            </a:extLst>
          </p:cNvPr>
          <p:cNvSpPr/>
          <p:nvPr/>
        </p:nvSpPr>
        <p:spPr>
          <a:xfrm>
            <a:off x="11225289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148032D2-A683-4E0D-9E21-B69C8CCBA648}"/>
              </a:ext>
            </a:extLst>
          </p:cNvPr>
          <p:cNvSpPr/>
          <p:nvPr/>
        </p:nvSpPr>
        <p:spPr>
          <a:xfrm>
            <a:off x="11527173" y="6492330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E564F1F-A2FD-4CC6-B7CD-D65D0F4D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47" y="5368470"/>
            <a:ext cx="634427" cy="818411"/>
          </a:xfrm>
          <a:prstGeom prst="rect">
            <a:avLst/>
          </a:prstGeom>
        </p:spPr>
      </p:pic>
      <p:sp>
        <p:nvSpPr>
          <p:cNvPr id="27" name="사각형: 잘린 한쪽 모서리 26">
            <a:extLst>
              <a:ext uri="{FF2B5EF4-FFF2-40B4-BE49-F238E27FC236}">
                <a16:creationId xmlns:a16="http://schemas.microsoft.com/office/drawing/2014/main" id="{2F412DB2-63A3-461B-AC11-B1FA0F3738F0}"/>
              </a:ext>
            </a:extLst>
          </p:cNvPr>
          <p:cNvSpPr/>
          <p:nvPr/>
        </p:nvSpPr>
        <p:spPr>
          <a:xfrm flipV="1">
            <a:off x="538130" y="143449"/>
            <a:ext cx="9224839" cy="5210595"/>
          </a:xfrm>
          <a:prstGeom prst="snip1Rect">
            <a:avLst>
              <a:gd name="adj" fmla="val 11238"/>
            </a:avLst>
          </a:prstGeom>
          <a:solidFill>
            <a:schemeClr val="bg1"/>
          </a:solidFill>
          <a:ln w="76200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30545C-36BF-445A-B43B-271A31DBA7FD}"/>
              </a:ext>
            </a:extLst>
          </p:cNvPr>
          <p:cNvSpPr txBox="1"/>
          <p:nvPr/>
        </p:nvSpPr>
        <p:spPr>
          <a:xfrm>
            <a:off x="768971" y="355913"/>
            <a:ext cx="8763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262626"/>
                </a:solidFill>
                <a:latin typeface="Pokemon Solid" panose="040B0500000000000000" pitchFamily="82" charset="2"/>
              </a:rPr>
              <a:t>How to play.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06D994-EBC1-4C79-BF77-B82C33A04385}"/>
              </a:ext>
            </a:extLst>
          </p:cNvPr>
          <p:cNvSpPr txBox="1"/>
          <p:nvPr/>
        </p:nvSpPr>
        <p:spPr>
          <a:xfrm>
            <a:off x="768969" y="1503956"/>
            <a:ext cx="876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spc="300" dirty="0">
                <a:solidFill>
                  <a:srgbClr val="262626"/>
                </a:solidFill>
                <a:latin typeface="Pokemon Solid" panose="040B0500000000000000" pitchFamily="82" charset="2"/>
              </a:rPr>
              <a:t>The class will be split into teams.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0F9917-AFC2-4E17-B685-300F7598CB86}"/>
              </a:ext>
            </a:extLst>
          </p:cNvPr>
          <p:cNvSpPr txBox="1"/>
          <p:nvPr/>
        </p:nvSpPr>
        <p:spPr>
          <a:xfrm>
            <a:off x="691016" y="2487136"/>
            <a:ext cx="8919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spc="300" dirty="0">
                <a:solidFill>
                  <a:srgbClr val="262626"/>
                </a:solidFill>
                <a:latin typeface="Pokemon Solid" panose="040B0500000000000000" pitchFamily="82" charset="2"/>
              </a:rPr>
              <a:t>Two teams will play against each other.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1B635F-3897-4CDE-B86F-E692A08CE226}"/>
              </a:ext>
            </a:extLst>
          </p:cNvPr>
          <p:cNvSpPr txBox="1"/>
          <p:nvPr/>
        </p:nvSpPr>
        <p:spPr>
          <a:xfrm>
            <a:off x="768973" y="3564832"/>
            <a:ext cx="8763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spc="300" dirty="0">
                <a:solidFill>
                  <a:srgbClr val="262626"/>
                </a:solidFill>
                <a:latin typeface="Pokemon Solid" panose="040B0500000000000000" pitchFamily="82" charset="2"/>
              </a:rPr>
              <a:t>Place your tile by repeating the target word/sentence.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2BC1B199-0595-4119-A1DA-E6EE7527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9" y="4240143"/>
            <a:ext cx="739617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2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69BCCC23-00F7-457F-90D6-0B065BA2ACA8}"/>
              </a:ext>
            </a:extLst>
          </p:cNvPr>
          <p:cNvSpPr/>
          <p:nvPr/>
        </p:nvSpPr>
        <p:spPr>
          <a:xfrm>
            <a:off x="2211977" y="5800638"/>
            <a:ext cx="1471491" cy="1080260"/>
          </a:xfrm>
          <a:prstGeom prst="parallelogram">
            <a:avLst>
              <a:gd name="adj" fmla="val 430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평행 사변형 18">
            <a:extLst>
              <a:ext uri="{FF2B5EF4-FFF2-40B4-BE49-F238E27FC236}">
                <a16:creationId xmlns:a16="http://schemas.microsoft.com/office/drawing/2014/main" id="{A157D48C-4585-4141-8C0A-7BC99F83963E}"/>
              </a:ext>
            </a:extLst>
          </p:cNvPr>
          <p:cNvSpPr/>
          <p:nvPr/>
        </p:nvSpPr>
        <p:spPr>
          <a:xfrm>
            <a:off x="3573908" y="5800638"/>
            <a:ext cx="1471491" cy="1080260"/>
          </a:xfrm>
          <a:prstGeom prst="parallelogram">
            <a:avLst>
              <a:gd name="adj" fmla="val 430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22B8E732-CB6F-4274-A001-DE7CDAF29ADB}"/>
              </a:ext>
            </a:extLst>
          </p:cNvPr>
          <p:cNvSpPr/>
          <p:nvPr/>
        </p:nvSpPr>
        <p:spPr>
          <a:xfrm>
            <a:off x="4935839" y="5800638"/>
            <a:ext cx="1471491" cy="1080260"/>
          </a:xfrm>
          <a:prstGeom prst="parallelogram">
            <a:avLst>
              <a:gd name="adj" fmla="val 430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현 7">
            <a:extLst>
              <a:ext uri="{FF2B5EF4-FFF2-40B4-BE49-F238E27FC236}">
                <a16:creationId xmlns:a16="http://schemas.microsoft.com/office/drawing/2014/main" id="{6E15FBFD-F14C-484C-B6FD-CD098FEB5926}"/>
              </a:ext>
            </a:extLst>
          </p:cNvPr>
          <p:cNvSpPr/>
          <p:nvPr/>
        </p:nvSpPr>
        <p:spPr>
          <a:xfrm flipH="1" flipV="1">
            <a:off x="9251137" y="4768792"/>
            <a:ext cx="2028277" cy="2028277"/>
          </a:xfrm>
          <a:prstGeom prst="chord">
            <a:avLst>
              <a:gd name="adj1" fmla="val 5474960"/>
              <a:gd name="adj2" fmla="val 16130059"/>
            </a:avLst>
          </a:prstGeom>
          <a:solidFill>
            <a:srgbClr val="C12026"/>
          </a:solidFill>
          <a:ln w="76200">
            <a:solidFill>
              <a:srgbClr val="8B17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E424E989-F224-484E-96C8-5127FD540BD5}"/>
              </a:ext>
            </a:extLst>
          </p:cNvPr>
          <p:cNvCxnSpPr>
            <a:cxnSpLocks/>
          </p:cNvCxnSpPr>
          <p:nvPr/>
        </p:nvCxnSpPr>
        <p:spPr>
          <a:xfrm>
            <a:off x="0" y="5781641"/>
            <a:ext cx="9916238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EE39F67-A349-4FE7-9B50-4941DAEE9765}"/>
              </a:ext>
            </a:extLst>
          </p:cNvPr>
          <p:cNvCxnSpPr>
            <a:cxnSpLocks/>
          </p:cNvCxnSpPr>
          <p:nvPr/>
        </p:nvCxnSpPr>
        <p:spPr>
          <a:xfrm>
            <a:off x="10274801" y="0"/>
            <a:ext cx="0" cy="685800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 11">
            <a:extLst>
              <a:ext uri="{FF2B5EF4-FFF2-40B4-BE49-F238E27FC236}">
                <a16:creationId xmlns:a16="http://schemas.microsoft.com/office/drawing/2014/main" id="{1092F0F1-A69C-4049-9A07-5BEC5762B5F3}"/>
              </a:ext>
            </a:extLst>
          </p:cNvPr>
          <p:cNvSpPr/>
          <p:nvPr/>
        </p:nvSpPr>
        <p:spPr>
          <a:xfrm>
            <a:off x="9580955" y="5081190"/>
            <a:ext cx="1400902" cy="14009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F4E69BAD-9A29-437A-B720-48E59BFD5A5E}"/>
              </a:ext>
            </a:extLst>
          </p:cNvPr>
          <p:cNvSpPr/>
          <p:nvPr/>
        </p:nvSpPr>
        <p:spPr>
          <a:xfrm>
            <a:off x="9876166" y="5376401"/>
            <a:ext cx="810480" cy="81048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445056C1-1489-4ECF-AE52-DCCDC6BD8E15}"/>
              </a:ext>
            </a:extLst>
          </p:cNvPr>
          <p:cNvSpPr/>
          <p:nvPr/>
        </p:nvSpPr>
        <p:spPr>
          <a:xfrm>
            <a:off x="10923405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A49F39EF-5C07-42AF-BAB7-6BADDA1A5E80}"/>
              </a:ext>
            </a:extLst>
          </p:cNvPr>
          <p:cNvSpPr/>
          <p:nvPr/>
        </p:nvSpPr>
        <p:spPr>
          <a:xfrm>
            <a:off x="11225289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148032D2-A683-4E0D-9E21-B69C8CCBA648}"/>
              </a:ext>
            </a:extLst>
          </p:cNvPr>
          <p:cNvSpPr/>
          <p:nvPr/>
        </p:nvSpPr>
        <p:spPr>
          <a:xfrm>
            <a:off x="11527173" y="6492330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E564F1F-A2FD-4CC6-B7CD-D65D0F4D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47" y="5368470"/>
            <a:ext cx="634427" cy="818411"/>
          </a:xfrm>
          <a:prstGeom prst="rect">
            <a:avLst/>
          </a:prstGeom>
        </p:spPr>
      </p:pic>
      <p:sp>
        <p:nvSpPr>
          <p:cNvPr id="27" name="사각형: 잘린 한쪽 모서리 26">
            <a:extLst>
              <a:ext uri="{FF2B5EF4-FFF2-40B4-BE49-F238E27FC236}">
                <a16:creationId xmlns:a16="http://schemas.microsoft.com/office/drawing/2014/main" id="{2F412DB2-63A3-461B-AC11-B1FA0F3738F0}"/>
              </a:ext>
            </a:extLst>
          </p:cNvPr>
          <p:cNvSpPr/>
          <p:nvPr/>
        </p:nvSpPr>
        <p:spPr>
          <a:xfrm flipV="1">
            <a:off x="538130" y="143449"/>
            <a:ext cx="9224839" cy="5210595"/>
          </a:xfrm>
          <a:prstGeom prst="snip1Rect">
            <a:avLst>
              <a:gd name="adj" fmla="val 11238"/>
            </a:avLst>
          </a:prstGeom>
          <a:solidFill>
            <a:schemeClr val="bg1"/>
          </a:solidFill>
          <a:ln w="76200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2BC1B199-0595-4119-A1DA-E6EE7527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9" y="4240143"/>
            <a:ext cx="739617" cy="95410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962FD5F-76E5-4531-82E9-DB6C1318C454}"/>
              </a:ext>
            </a:extLst>
          </p:cNvPr>
          <p:cNvSpPr txBox="1"/>
          <p:nvPr/>
        </p:nvSpPr>
        <p:spPr>
          <a:xfrm>
            <a:off x="690670" y="245361"/>
            <a:ext cx="9225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latin typeface="Pokemon Solid" panose="040B0500000000000000" pitchFamily="82" charset="2"/>
              </a:rPr>
              <a:t>Get </a:t>
            </a:r>
            <a:r>
              <a:rPr lang="en-US" altLang="ko-KR" sz="48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latin typeface="Pokemon Solid" panose="040B0500000000000000" pitchFamily="82" charset="2"/>
              </a:rPr>
              <a:t>4 in a row</a:t>
            </a:r>
            <a:r>
              <a:rPr lang="en-US" altLang="ko-KR" sz="4800" dirty="0">
                <a:latin typeface="Pokemon Solid" panose="040B0500000000000000" pitchFamily="82" charset="2"/>
              </a:rPr>
              <a:t> to win!</a:t>
            </a:r>
            <a:endParaRPr lang="en-GB" sz="4800" dirty="0">
              <a:latin typeface="Pokemon Solid" panose="040B0500000000000000" pitchFamily="82" charset="2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0000AB69-3EEB-4A17-A25D-B04AAD559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83" y="1178270"/>
            <a:ext cx="3706690" cy="1857522"/>
          </a:xfrm>
          <a:prstGeom prst="rect">
            <a:avLst/>
          </a:prstGeom>
          <a:ln w="57150">
            <a:solidFill>
              <a:srgbClr val="C12026"/>
            </a:solidFill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55641448-63A2-4241-BB1F-12D4A8E7B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407" y="1178270"/>
            <a:ext cx="3667912" cy="1857522"/>
          </a:xfrm>
          <a:prstGeom prst="rect">
            <a:avLst/>
          </a:prstGeom>
          <a:ln w="57150">
            <a:solidFill>
              <a:srgbClr val="C12026"/>
            </a:solidFill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4DB2E01-844B-414A-900D-57182D99D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841" y="3305280"/>
            <a:ext cx="3667913" cy="1836727"/>
          </a:xfrm>
          <a:prstGeom prst="rect">
            <a:avLst/>
          </a:prstGeom>
          <a:ln w="57150">
            <a:solidFill>
              <a:srgbClr val="C12026"/>
            </a:solidFill>
          </a:ln>
        </p:spPr>
      </p:pic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B11473F8-F618-4AA5-855A-B2D477794F4F}"/>
              </a:ext>
            </a:extLst>
          </p:cNvPr>
          <p:cNvSpPr/>
          <p:nvPr/>
        </p:nvSpPr>
        <p:spPr>
          <a:xfrm>
            <a:off x="1441905" y="2255128"/>
            <a:ext cx="2130552" cy="455895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A51BC43B-3A28-4995-A561-542EAB0B242F}"/>
              </a:ext>
            </a:extLst>
          </p:cNvPr>
          <p:cNvSpPr/>
          <p:nvPr/>
        </p:nvSpPr>
        <p:spPr>
          <a:xfrm rot="5400000">
            <a:off x="6709117" y="2071380"/>
            <a:ext cx="1618488" cy="455895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AA739D70-ED84-48B5-9101-00C2E4F897F5}"/>
              </a:ext>
            </a:extLst>
          </p:cNvPr>
          <p:cNvSpPr/>
          <p:nvPr/>
        </p:nvSpPr>
        <p:spPr>
          <a:xfrm rot="19571113">
            <a:off x="4153534" y="4180715"/>
            <a:ext cx="2468777" cy="455895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700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D42823B-51C7-47AE-B198-D6ED647DFBB9}"/>
              </a:ext>
            </a:extLst>
          </p:cNvPr>
          <p:cNvSpPr/>
          <p:nvPr/>
        </p:nvSpPr>
        <p:spPr>
          <a:xfrm>
            <a:off x="0" y="5781642"/>
            <a:ext cx="10281401" cy="1073034"/>
          </a:xfrm>
          <a:prstGeom prst="rect">
            <a:avLst/>
          </a:prstGeom>
          <a:solidFill>
            <a:srgbClr val="C1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24" name="직선 연결선 523">
            <a:extLst>
              <a:ext uri="{FF2B5EF4-FFF2-40B4-BE49-F238E27FC236}">
                <a16:creationId xmlns:a16="http://schemas.microsoft.com/office/drawing/2014/main" id="{D5316708-767D-4B52-9F37-07C6E7BADE13}"/>
              </a:ext>
            </a:extLst>
          </p:cNvPr>
          <p:cNvCxnSpPr>
            <a:cxnSpLocks/>
          </p:cNvCxnSpPr>
          <p:nvPr/>
        </p:nvCxnSpPr>
        <p:spPr>
          <a:xfrm>
            <a:off x="9586372" y="285758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4" name="타원 563">
            <a:extLst>
              <a:ext uri="{FF2B5EF4-FFF2-40B4-BE49-F238E27FC236}">
                <a16:creationId xmlns:a16="http://schemas.microsoft.com/office/drawing/2014/main" id="{2E9A51D1-0942-4EAE-B6F3-168E6FD7BE78}"/>
              </a:ext>
            </a:extLst>
          </p:cNvPr>
          <p:cNvSpPr/>
          <p:nvPr/>
        </p:nvSpPr>
        <p:spPr>
          <a:xfrm>
            <a:off x="322026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DFB8062-8749-4272-B696-05E43931474D}"/>
              </a:ext>
            </a:extLst>
          </p:cNvPr>
          <p:cNvSpPr/>
          <p:nvPr/>
        </p:nvSpPr>
        <p:spPr>
          <a:xfrm>
            <a:off x="10281406" y="1"/>
            <a:ext cx="1913453" cy="6858000"/>
          </a:xfrm>
          <a:prstGeom prst="rect">
            <a:avLst/>
          </a:prstGeom>
          <a:solidFill>
            <a:srgbClr val="C1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현 24">
            <a:extLst>
              <a:ext uri="{FF2B5EF4-FFF2-40B4-BE49-F238E27FC236}">
                <a16:creationId xmlns:a16="http://schemas.microsoft.com/office/drawing/2014/main" id="{11863637-EEAD-4E80-8372-DD263532ECD5}"/>
              </a:ext>
            </a:extLst>
          </p:cNvPr>
          <p:cNvSpPr/>
          <p:nvPr/>
        </p:nvSpPr>
        <p:spPr>
          <a:xfrm flipH="1" flipV="1">
            <a:off x="9251137" y="4768792"/>
            <a:ext cx="2028277" cy="2028277"/>
          </a:xfrm>
          <a:prstGeom prst="chord">
            <a:avLst>
              <a:gd name="adj1" fmla="val 5474960"/>
              <a:gd name="adj2" fmla="val 16130059"/>
            </a:avLst>
          </a:prstGeom>
          <a:solidFill>
            <a:srgbClr val="C12026"/>
          </a:solidFill>
          <a:ln w="76200">
            <a:solidFill>
              <a:srgbClr val="8B17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908B64B-01AF-4C7B-8F66-07B9FB0C8DED}"/>
              </a:ext>
            </a:extLst>
          </p:cNvPr>
          <p:cNvSpPr/>
          <p:nvPr/>
        </p:nvSpPr>
        <p:spPr>
          <a:xfrm>
            <a:off x="322026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28AA919B-A3F4-4656-8AD9-0A3E6F7AA528}"/>
              </a:ext>
            </a:extLst>
          </p:cNvPr>
          <p:cNvSpPr/>
          <p:nvPr/>
        </p:nvSpPr>
        <p:spPr>
          <a:xfrm>
            <a:off x="322026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5A4FA345-8AF1-4D3A-AF66-C9D7230D68CC}"/>
              </a:ext>
            </a:extLst>
          </p:cNvPr>
          <p:cNvSpPr/>
          <p:nvPr/>
        </p:nvSpPr>
        <p:spPr>
          <a:xfrm>
            <a:off x="322026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F39D96E-9B4F-4DB0-B208-96010399B4FF}"/>
              </a:ext>
            </a:extLst>
          </p:cNvPr>
          <p:cNvSpPr/>
          <p:nvPr/>
        </p:nvSpPr>
        <p:spPr>
          <a:xfrm>
            <a:off x="322026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66C4BAB4-42C3-4379-866C-C2C9C22C0F55}"/>
              </a:ext>
            </a:extLst>
          </p:cNvPr>
          <p:cNvSpPr/>
          <p:nvPr/>
        </p:nvSpPr>
        <p:spPr>
          <a:xfrm>
            <a:off x="322026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0090D32E-E114-4920-89A3-9874E4E7C02F}"/>
              </a:ext>
            </a:extLst>
          </p:cNvPr>
          <p:cNvSpPr/>
          <p:nvPr/>
        </p:nvSpPr>
        <p:spPr>
          <a:xfrm>
            <a:off x="322026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A5E949F-3C03-482C-99B1-8CF5EBC549C6}"/>
              </a:ext>
            </a:extLst>
          </p:cNvPr>
          <p:cNvSpPr/>
          <p:nvPr/>
        </p:nvSpPr>
        <p:spPr>
          <a:xfrm>
            <a:off x="114117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735" name="직사각형 734">
            <a:extLst>
              <a:ext uri="{FF2B5EF4-FFF2-40B4-BE49-F238E27FC236}">
                <a16:creationId xmlns:a16="http://schemas.microsoft.com/office/drawing/2014/main" id="{55271D1D-58BE-4871-9DA2-80CF1805E793}"/>
              </a:ext>
            </a:extLst>
          </p:cNvPr>
          <p:cNvSpPr/>
          <p:nvPr/>
        </p:nvSpPr>
        <p:spPr>
          <a:xfrm>
            <a:off x="1480717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020" name="직사각형 1019">
            <a:extLst>
              <a:ext uri="{FF2B5EF4-FFF2-40B4-BE49-F238E27FC236}">
                <a16:creationId xmlns:a16="http://schemas.microsoft.com/office/drawing/2014/main" id="{78362AEC-7404-40D5-9779-97141CFE06AE}"/>
              </a:ext>
            </a:extLst>
          </p:cNvPr>
          <p:cNvSpPr/>
          <p:nvPr/>
        </p:nvSpPr>
        <p:spPr>
          <a:xfrm>
            <a:off x="2847317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055" name="직사각형 1054">
            <a:extLst>
              <a:ext uri="{FF2B5EF4-FFF2-40B4-BE49-F238E27FC236}">
                <a16:creationId xmlns:a16="http://schemas.microsoft.com/office/drawing/2014/main" id="{EA233211-F814-4EB2-A4C6-0BB6C7C0AD53}"/>
              </a:ext>
            </a:extLst>
          </p:cNvPr>
          <p:cNvSpPr/>
          <p:nvPr/>
        </p:nvSpPr>
        <p:spPr>
          <a:xfrm>
            <a:off x="4213917" y="5809912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056" name="직사각형 1055">
            <a:extLst>
              <a:ext uri="{FF2B5EF4-FFF2-40B4-BE49-F238E27FC236}">
                <a16:creationId xmlns:a16="http://schemas.microsoft.com/office/drawing/2014/main" id="{0948654A-6D5A-4E28-89EC-FC4BF81413E6}"/>
              </a:ext>
            </a:extLst>
          </p:cNvPr>
          <p:cNvSpPr/>
          <p:nvPr/>
        </p:nvSpPr>
        <p:spPr>
          <a:xfrm>
            <a:off x="5580517" y="5809912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117" name="직사각형 1116">
            <a:extLst>
              <a:ext uri="{FF2B5EF4-FFF2-40B4-BE49-F238E27FC236}">
                <a16:creationId xmlns:a16="http://schemas.microsoft.com/office/drawing/2014/main" id="{D9645429-9B81-4D5F-99BE-13D15EAA513B}"/>
              </a:ext>
            </a:extLst>
          </p:cNvPr>
          <p:cNvSpPr/>
          <p:nvPr/>
        </p:nvSpPr>
        <p:spPr>
          <a:xfrm>
            <a:off x="6947117" y="5809912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148" name="직사각형 1147">
            <a:extLst>
              <a:ext uri="{FF2B5EF4-FFF2-40B4-BE49-F238E27FC236}">
                <a16:creationId xmlns:a16="http://schemas.microsoft.com/office/drawing/2014/main" id="{A2C2ED25-B7DC-4B1B-B696-CA3C7E2E6CD9}"/>
              </a:ext>
            </a:extLst>
          </p:cNvPr>
          <p:cNvSpPr/>
          <p:nvPr/>
        </p:nvSpPr>
        <p:spPr>
          <a:xfrm>
            <a:off x="8313715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935A58C-E790-464E-B1CA-158D34E46243}"/>
              </a:ext>
            </a:extLst>
          </p:cNvPr>
          <p:cNvCxnSpPr>
            <a:cxnSpLocks/>
          </p:cNvCxnSpPr>
          <p:nvPr/>
        </p:nvCxnSpPr>
        <p:spPr>
          <a:xfrm>
            <a:off x="0" y="5781641"/>
            <a:ext cx="9916238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7" name="그림 236">
            <a:hlinkClick r:id="rId4" action="ppaction://hlinksldjump"/>
            <a:extLst>
              <a:ext uri="{FF2B5EF4-FFF2-40B4-BE49-F238E27FC236}">
                <a16:creationId xmlns:a16="http://schemas.microsoft.com/office/drawing/2014/main" id="{CDC3AAEA-CAC9-4240-8D60-2E1605F901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18771" y="141503"/>
            <a:ext cx="2182557" cy="1877731"/>
          </a:xfrm>
          <a:prstGeom prst="rect">
            <a:avLst/>
          </a:prstGeom>
        </p:spPr>
      </p:pic>
      <p:pic>
        <p:nvPicPr>
          <p:cNvPr id="238" name="그림 237">
            <a:hlinkClick r:id="rId6" action="ppaction://hlinksldjump"/>
            <a:extLst>
              <a:ext uri="{FF2B5EF4-FFF2-40B4-BE49-F238E27FC236}">
                <a16:creationId xmlns:a16="http://schemas.microsoft.com/office/drawing/2014/main" id="{B77329E8-25AB-498B-9868-5C777DD50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8771" y="1658826"/>
            <a:ext cx="2182557" cy="1871634"/>
          </a:xfrm>
          <a:prstGeom prst="rect">
            <a:avLst/>
          </a:prstGeom>
        </p:spPr>
      </p:pic>
      <p:pic>
        <p:nvPicPr>
          <p:cNvPr id="239" name="그림 238">
            <a:hlinkClick r:id="rId8" action="ppaction://hlinksldjump"/>
            <a:extLst>
              <a:ext uri="{FF2B5EF4-FFF2-40B4-BE49-F238E27FC236}">
                <a16:creationId xmlns:a16="http://schemas.microsoft.com/office/drawing/2014/main" id="{A6CA8F68-7780-415C-9557-02306E104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8771" y="3170052"/>
            <a:ext cx="2182557" cy="1877731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C4DF0BA-8D10-4E02-A549-2565BB8F1CF8}"/>
              </a:ext>
            </a:extLst>
          </p:cNvPr>
          <p:cNvCxnSpPr>
            <a:cxnSpLocks/>
          </p:cNvCxnSpPr>
          <p:nvPr/>
        </p:nvCxnSpPr>
        <p:spPr>
          <a:xfrm>
            <a:off x="1400702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직선 연결선 230">
            <a:extLst>
              <a:ext uri="{FF2B5EF4-FFF2-40B4-BE49-F238E27FC236}">
                <a16:creationId xmlns:a16="http://schemas.microsoft.com/office/drawing/2014/main" id="{C69C2CB9-533B-41B7-B59C-E7B489179936}"/>
              </a:ext>
            </a:extLst>
          </p:cNvPr>
          <p:cNvCxnSpPr>
            <a:cxnSpLocks/>
          </p:cNvCxnSpPr>
          <p:nvPr/>
        </p:nvCxnSpPr>
        <p:spPr>
          <a:xfrm>
            <a:off x="2762641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직선 연결선 231">
            <a:extLst>
              <a:ext uri="{FF2B5EF4-FFF2-40B4-BE49-F238E27FC236}">
                <a16:creationId xmlns:a16="http://schemas.microsoft.com/office/drawing/2014/main" id="{9BA9C3B3-1F3F-44CF-8ADF-99F37196648A}"/>
              </a:ext>
            </a:extLst>
          </p:cNvPr>
          <p:cNvCxnSpPr>
            <a:cxnSpLocks/>
          </p:cNvCxnSpPr>
          <p:nvPr/>
        </p:nvCxnSpPr>
        <p:spPr>
          <a:xfrm>
            <a:off x="4123412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직선 연결선 232">
            <a:extLst>
              <a:ext uri="{FF2B5EF4-FFF2-40B4-BE49-F238E27FC236}">
                <a16:creationId xmlns:a16="http://schemas.microsoft.com/office/drawing/2014/main" id="{27E9529B-7FA2-4E8D-B33F-F017ABC9D7F0}"/>
              </a:ext>
            </a:extLst>
          </p:cNvPr>
          <p:cNvCxnSpPr>
            <a:cxnSpLocks/>
          </p:cNvCxnSpPr>
          <p:nvPr/>
        </p:nvCxnSpPr>
        <p:spPr>
          <a:xfrm>
            <a:off x="8211790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직선 연결선 233">
            <a:extLst>
              <a:ext uri="{FF2B5EF4-FFF2-40B4-BE49-F238E27FC236}">
                <a16:creationId xmlns:a16="http://schemas.microsoft.com/office/drawing/2014/main" id="{E837F275-3ACC-4941-BE57-ACA588E8685D}"/>
              </a:ext>
            </a:extLst>
          </p:cNvPr>
          <p:cNvCxnSpPr>
            <a:cxnSpLocks/>
          </p:cNvCxnSpPr>
          <p:nvPr/>
        </p:nvCxnSpPr>
        <p:spPr>
          <a:xfrm>
            <a:off x="5491641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직선 연결선 234">
            <a:extLst>
              <a:ext uri="{FF2B5EF4-FFF2-40B4-BE49-F238E27FC236}">
                <a16:creationId xmlns:a16="http://schemas.microsoft.com/office/drawing/2014/main" id="{54E844D4-3D12-4375-A131-BD824D66E42E}"/>
              </a:ext>
            </a:extLst>
          </p:cNvPr>
          <p:cNvCxnSpPr>
            <a:cxnSpLocks/>
          </p:cNvCxnSpPr>
          <p:nvPr/>
        </p:nvCxnSpPr>
        <p:spPr>
          <a:xfrm>
            <a:off x="6853580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타원 235">
            <a:extLst>
              <a:ext uri="{FF2B5EF4-FFF2-40B4-BE49-F238E27FC236}">
                <a16:creationId xmlns:a16="http://schemas.microsoft.com/office/drawing/2014/main" id="{B231433C-BF9F-4569-9664-47B36F187752}"/>
              </a:ext>
            </a:extLst>
          </p:cNvPr>
          <p:cNvSpPr/>
          <p:nvPr/>
        </p:nvSpPr>
        <p:spPr>
          <a:xfrm>
            <a:off x="1682796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9" name="타원 268">
            <a:extLst>
              <a:ext uri="{FF2B5EF4-FFF2-40B4-BE49-F238E27FC236}">
                <a16:creationId xmlns:a16="http://schemas.microsoft.com/office/drawing/2014/main" id="{9C0AE736-0954-4478-AC02-09F2D72001C7}"/>
              </a:ext>
            </a:extLst>
          </p:cNvPr>
          <p:cNvSpPr/>
          <p:nvPr/>
        </p:nvSpPr>
        <p:spPr>
          <a:xfrm>
            <a:off x="3045589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4" name="타원 273">
            <a:extLst>
              <a:ext uri="{FF2B5EF4-FFF2-40B4-BE49-F238E27FC236}">
                <a16:creationId xmlns:a16="http://schemas.microsoft.com/office/drawing/2014/main" id="{02E26677-6659-4676-9918-E50FEBAD8144}"/>
              </a:ext>
            </a:extLst>
          </p:cNvPr>
          <p:cNvSpPr/>
          <p:nvPr/>
        </p:nvSpPr>
        <p:spPr>
          <a:xfrm>
            <a:off x="4408382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9" name="타원 278">
            <a:extLst>
              <a:ext uri="{FF2B5EF4-FFF2-40B4-BE49-F238E27FC236}">
                <a16:creationId xmlns:a16="http://schemas.microsoft.com/office/drawing/2014/main" id="{046C857D-E3C2-4D57-853D-0952AB065CBD}"/>
              </a:ext>
            </a:extLst>
          </p:cNvPr>
          <p:cNvSpPr/>
          <p:nvPr/>
        </p:nvSpPr>
        <p:spPr>
          <a:xfrm>
            <a:off x="5771175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4" name="타원 283">
            <a:extLst>
              <a:ext uri="{FF2B5EF4-FFF2-40B4-BE49-F238E27FC236}">
                <a16:creationId xmlns:a16="http://schemas.microsoft.com/office/drawing/2014/main" id="{05924089-20F0-44B9-8FC4-A82FE743BEB5}"/>
              </a:ext>
            </a:extLst>
          </p:cNvPr>
          <p:cNvSpPr/>
          <p:nvPr/>
        </p:nvSpPr>
        <p:spPr>
          <a:xfrm>
            <a:off x="7133968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9" name="타원 288">
            <a:extLst>
              <a:ext uri="{FF2B5EF4-FFF2-40B4-BE49-F238E27FC236}">
                <a16:creationId xmlns:a16="http://schemas.microsoft.com/office/drawing/2014/main" id="{10908849-DFBE-4AC4-A73B-F2DFD759950C}"/>
              </a:ext>
            </a:extLst>
          </p:cNvPr>
          <p:cNvSpPr/>
          <p:nvPr/>
        </p:nvSpPr>
        <p:spPr>
          <a:xfrm>
            <a:off x="8496759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4" name="타원 293">
            <a:extLst>
              <a:ext uri="{FF2B5EF4-FFF2-40B4-BE49-F238E27FC236}">
                <a16:creationId xmlns:a16="http://schemas.microsoft.com/office/drawing/2014/main" id="{C83A572C-5799-4D48-8F71-0A12EE54EC22}"/>
              </a:ext>
            </a:extLst>
          </p:cNvPr>
          <p:cNvSpPr/>
          <p:nvPr/>
        </p:nvSpPr>
        <p:spPr>
          <a:xfrm>
            <a:off x="322026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5" name="Picture 4" descr="Minimalist Squirtle Icon (Free to use)">
            <a:extLst>
              <a:ext uri="{FF2B5EF4-FFF2-40B4-BE49-F238E27FC236}">
                <a16:creationId xmlns:a16="http://schemas.microsoft.com/office/drawing/2014/main" id="{368040DD-5FDC-4819-88E9-C48CCDBE693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8065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" name="Picture 6" descr="Minimalist Bulbasaur Icon (Free to Use)">
            <a:extLst>
              <a:ext uri="{FF2B5EF4-FFF2-40B4-BE49-F238E27FC236}">
                <a16:creationId xmlns:a16="http://schemas.microsoft.com/office/drawing/2014/main" id="{7A234BA6-11B3-4BA6-9DE2-253602EC5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7788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직사각형 296">
            <a:extLst>
              <a:ext uri="{FF2B5EF4-FFF2-40B4-BE49-F238E27FC236}">
                <a16:creationId xmlns:a16="http://schemas.microsoft.com/office/drawing/2014/main" id="{AAA276EE-8726-4201-8F3B-9CC14CE6CBDB}"/>
              </a:ext>
            </a:extLst>
          </p:cNvPr>
          <p:cNvSpPr/>
          <p:nvPr/>
        </p:nvSpPr>
        <p:spPr>
          <a:xfrm>
            <a:off x="37061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직사각형 297">
            <a:extLst>
              <a:ext uri="{FF2B5EF4-FFF2-40B4-BE49-F238E27FC236}">
                <a16:creationId xmlns:a16="http://schemas.microsoft.com/office/drawing/2014/main" id="{848DEADD-2AF2-4070-911E-8DAE55BC294B}"/>
              </a:ext>
            </a:extLst>
          </p:cNvPr>
          <p:cNvSpPr/>
          <p:nvPr/>
        </p:nvSpPr>
        <p:spPr>
          <a:xfrm>
            <a:off x="73061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곱하기 기호 298">
            <a:extLst>
              <a:ext uri="{FF2B5EF4-FFF2-40B4-BE49-F238E27FC236}">
                <a16:creationId xmlns:a16="http://schemas.microsoft.com/office/drawing/2014/main" id="{70E3DEF6-0FB3-48D8-9725-8F89B2D6F7B2}"/>
              </a:ext>
            </a:extLst>
          </p:cNvPr>
          <p:cNvSpPr/>
          <p:nvPr/>
        </p:nvSpPr>
        <p:spPr>
          <a:xfrm>
            <a:off x="1192903" y="41133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0" name="타원 299">
            <a:extLst>
              <a:ext uri="{FF2B5EF4-FFF2-40B4-BE49-F238E27FC236}">
                <a16:creationId xmlns:a16="http://schemas.microsoft.com/office/drawing/2014/main" id="{042A7087-D23E-4599-82C2-FA4B583D4574}"/>
              </a:ext>
            </a:extLst>
          </p:cNvPr>
          <p:cNvSpPr/>
          <p:nvPr/>
        </p:nvSpPr>
        <p:spPr>
          <a:xfrm>
            <a:off x="322026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타원 305">
            <a:extLst>
              <a:ext uri="{FF2B5EF4-FFF2-40B4-BE49-F238E27FC236}">
                <a16:creationId xmlns:a16="http://schemas.microsoft.com/office/drawing/2014/main" id="{2A6A2E4D-2D90-432D-AA01-B8BBE3D0F9D4}"/>
              </a:ext>
            </a:extLst>
          </p:cNvPr>
          <p:cNvSpPr/>
          <p:nvPr/>
        </p:nvSpPr>
        <p:spPr>
          <a:xfrm>
            <a:off x="322026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타원 311">
            <a:extLst>
              <a:ext uri="{FF2B5EF4-FFF2-40B4-BE49-F238E27FC236}">
                <a16:creationId xmlns:a16="http://schemas.microsoft.com/office/drawing/2014/main" id="{6009837E-5D2A-46FA-86DB-0397F5A4A658}"/>
              </a:ext>
            </a:extLst>
          </p:cNvPr>
          <p:cNvSpPr/>
          <p:nvPr/>
        </p:nvSpPr>
        <p:spPr>
          <a:xfrm>
            <a:off x="322026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8" name="직선 연결선 317">
            <a:extLst>
              <a:ext uri="{FF2B5EF4-FFF2-40B4-BE49-F238E27FC236}">
                <a16:creationId xmlns:a16="http://schemas.microsoft.com/office/drawing/2014/main" id="{7FE181CD-4D13-4442-B5E2-75704513CAFA}"/>
              </a:ext>
            </a:extLst>
          </p:cNvPr>
          <p:cNvCxnSpPr>
            <a:cxnSpLocks/>
          </p:cNvCxnSpPr>
          <p:nvPr/>
        </p:nvCxnSpPr>
        <p:spPr>
          <a:xfrm>
            <a:off x="10274801" y="-54610"/>
            <a:ext cx="0" cy="6998335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3D7FECBB-5722-4BD2-8CE0-20E7EF92C082}"/>
              </a:ext>
            </a:extLst>
          </p:cNvPr>
          <p:cNvSpPr/>
          <p:nvPr/>
        </p:nvSpPr>
        <p:spPr>
          <a:xfrm>
            <a:off x="9580955" y="5081190"/>
            <a:ext cx="1400902" cy="14009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1" name="타원 320">
            <a:extLst>
              <a:ext uri="{FF2B5EF4-FFF2-40B4-BE49-F238E27FC236}">
                <a16:creationId xmlns:a16="http://schemas.microsoft.com/office/drawing/2014/main" id="{391B4FFE-D5DE-4CB4-A897-665D61233053}"/>
              </a:ext>
            </a:extLst>
          </p:cNvPr>
          <p:cNvSpPr/>
          <p:nvPr/>
        </p:nvSpPr>
        <p:spPr>
          <a:xfrm>
            <a:off x="9876166" y="5376401"/>
            <a:ext cx="810480" cy="81048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평행 사변형 21">
            <a:extLst>
              <a:ext uri="{FF2B5EF4-FFF2-40B4-BE49-F238E27FC236}">
                <a16:creationId xmlns:a16="http://schemas.microsoft.com/office/drawing/2014/main" id="{F3A66DD9-E68A-421E-A7D5-F841DFC1D670}"/>
              </a:ext>
            </a:extLst>
          </p:cNvPr>
          <p:cNvSpPr/>
          <p:nvPr/>
        </p:nvSpPr>
        <p:spPr>
          <a:xfrm>
            <a:off x="10923405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3" name="평행 사변형 322">
            <a:extLst>
              <a:ext uri="{FF2B5EF4-FFF2-40B4-BE49-F238E27FC236}">
                <a16:creationId xmlns:a16="http://schemas.microsoft.com/office/drawing/2014/main" id="{57A7AA95-B980-4854-9A2E-49AC95789F80}"/>
              </a:ext>
            </a:extLst>
          </p:cNvPr>
          <p:cNvSpPr/>
          <p:nvPr/>
        </p:nvSpPr>
        <p:spPr>
          <a:xfrm>
            <a:off x="11225289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4" name="평행 사변형 323">
            <a:extLst>
              <a:ext uri="{FF2B5EF4-FFF2-40B4-BE49-F238E27FC236}">
                <a16:creationId xmlns:a16="http://schemas.microsoft.com/office/drawing/2014/main" id="{73DAC92D-2074-4276-9A4C-E8A1FAB2443B}"/>
              </a:ext>
            </a:extLst>
          </p:cNvPr>
          <p:cNvSpPr/>
          <p:nvPr/>
        </p:nvSpPr>
        <p:spPr>
          <a:xfrm>
            <a:off x="11527173" y="6492330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52211D25-CFCE-4AAF-AD9E-0B0345F80D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47" y="5368470"/>
            <a:ext cx="634427" cy="818411"/>
          </a:xfrm>
          <a:prstGeom prst="rect">
            <a:avLst/>
          </a:prstGeom>
        </p:spPr>
      </p:pic>
      <p:sp>
        <p:nvSpPr>
          <p:cNvPr id="100" name="타원 99">
            <a:extLst>
              <a:ext uri="{FF2B5EF4-FFF2-40B4-BE49-F238E27FC236}">
                <a16:creationId xmlns:a16="http://schemas.microsoft.com/office/drawing/2014/main" id="{650DBA2B-2E34-4E4D-BEAC-EC37B9414949}"/>
              </a:ext>
            </a:extLst>
          </p:cNvPr>
          <p:cNvSpPr/>
          <p:nvPr/>
        </p:nvSpPr>
        <p:spPr>
          <a:xfrm>
            <a:off x="322026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1" name="Picture 4" descr="Minimalist Squirtle Icon (Free to use)">
            <a:extLst>
              <a:ext uri="{FF2B5EF4-FFF2-40B4-BE49-F238E27FC236}">
                <a16:creationId xmlns:a16="http://schemas.microsoft.com/office/drawing/2014/main" id="{F2E2E190-8709-4849-9A36-E47D727686C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Minimalist Bulbasaur Icon (Free to Use)">
            <a:extLst>
              <a:ext uri="{FF2B5EF4-FFF2-40B4-BE49-F238E27FC236}">
                <a16:creationId xmlns:a16="http://schemas.microsoft.com/office/drawing/2014/main" id="{636727D6-58F0-4085-9716-DA101763B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976042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C04F61A8-48E9-4F7A-90BF-12FC0929E977}"/>
              </a:ext>
            </a:extLst>
          </p:cNvPr>
          <p:cNvSpPr/>
          <p:nvPr/>
        </p:nvSpPr>
        <p:spPr>
          <a:xfrm>
            <a:off x="37061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CFFB498A-D474-4159-B423-0FE861B2E870}"/>
              </a:ext>
            </a:extLst>
          </p:cNvPr>
          <p:cNvSpPr/>
          <p:nvPr/>
        </p:nvSpPr>
        <p:spPr>
          <a:xfrm>
            <a:off x="73061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곱하기 기호 104">
            <a:extLst>
              <a:ext uri="{FF2B5EF4-FFF2-40B4-BE49-F238E27FC236}">
                <a16:creationId xmlns:a16="http://schemas.microsoft.com/office/drawing/2014/main" id="{0E8DDBCD-03EB-4C21-9C94-BCAC1B93FC15}"/>
              </a:ext>
            </a:extLst>
          </p:cNvPr>
          <p:cNvSpPr/>
          <p:nvPr/>
        </p:nvSpPr>
        <p:spPr>
          <a:xfrm>
            <a:off x="1192903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타원 105">
            <a:extLst>
              <a:ext uri="{FF2B5EF4-FFF2-40B4-BE49-F238E27FC236}">
                <a16:creationId xmlns:a16="http://schemas.microsoft.com/office/drawing/2014/main" id="{0417E4D1-D752-4FBD-A418-2A5167581C9B}"/>
              </a:ext>
            </a:extLst>
          </p:cNvPr>
          <p:cNvSpPr/>
          <p:nvPr/>
        </p:nvSpPr>
        <p:spPr>
          <a:xfrm>
            <a:off x="322026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7" name="Picture 4" descr="Minimalist Squirtle Icon (Free to use)">
            <a:extLst>
              <a:ext uri="{FF2B5EF4-FFF2-40B4-BE49-F238E27FC236}">
                <a16:creationId xmlns:a16="http://schemas.microsoft.com/office/drawing/2014/main" id="{4EB8E8A0-F050-463A-B477-141DD4EE467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187772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Minimalist Bulbasaur Icon (Free to Use)">
            <a:extLst>
              <a:ext uri="{FF2B5EF4-FFF2-40B4-BE49-F238E27FC236}">
                <a16:creationId xmlns:a16="http://schemas.microsoft.com/office/drawing/2014/main" id="{92C17A3B-B774-4C3B-A5BC-93AB4AF44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1874956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83A2F568-0077-4E7F-9914-C3A2FFECC180}"/>
              </a:ext>
            </a:extLst>
          </p:cNvPr>
          <p:cNvSpPr/>
          <p:nvPr/>
        </p:nvSpPr>
        <p:spPr>
          <a:xfrm>
            <a:off x="37061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934D8746-E249-44D3-BBC6-1D4351389846}"/>
              </a:ext>
            </a:extLst>
          </p:cNvPr>
          <p:cNvSpPr/>
          <p:nvPr/>
        </p:nvSpPr>
        <p:spPr>
          <a:xfrm>
            <a:off x="73061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곱하기 기호 110">
            <a:extLst>
              <a:ext uri="{FF2B5EF4-FFF2-40B4-BE49-F238E27FC236}">
                <a16:creationId xmlns:a16="http://schemas.microsoft.com/office/drawing/2014/main" id="{A7E9C964-903B-41D9-95C2-DC9902E49884}"/>
              </a:ext>
            </a:extLst>
          </p:cNvPr>
          <p:cNvSpPr/>
          <p:nvPr/>
        </p:nvSpPr>
        <p:spPr>
          <a:xfrm>
            <a:off x="1191891" y="220841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타원 111">
            <a:extLst>
              <a:ext uri="{FF2B5EF4-FFF2-40B4-BE49-F238E27FC236}">
                <a16:creationId xmlns:a16="http://schemas.microsoft.com/office/drawing/2014/main" id="{ACF16FEC-5159-4320-B465-FFCECBD56C91}"/>
              </a:ext>
            </a:extLst>
          </p:cNvPr>
          <p:cNvSpPr/>
          <p:nvPr/>
        </p:nvSpPr>
        <p:spPr>
          <a:xfrm>
            <a:off x="322026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3" name="Picture 4" descr="Minimalist Squirtle Icon (Free to use)">
            <a:extLst>
              <a:ext uri="{FF2B5EF4-FFF2-40B4-BE49-F238E27FC236}">
                <a16:creationId xmlns:a16="http://schemas.microsoft.com/office/drawing/2014/main" id="{3C8444BB-DB70-4C4D-8775-3926574C3E3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278771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Minimalist Bulbasaur Icon (Free to Use)">
            <a:extLst>
              <a:ext uri="{FF2B5EF4-FFF2-40B4-BE49-F238E27FC236}">
                <a16:creationId xmlns:a16="http://schemas.microsoft.com/office/drawing/2014/main" id="{EC6310DD-F887-42C0-9D4B-A0FE4739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278494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D147D96E-E4E0-4BDF-BFD8-DB7A7690AA59}"/>
              </a:ext>
            </a:extLst>
          </p:cNvPr>
          <p:cNvSpPr/>
          <p:nvPr/>
        </p:nvSpPr>
        <p:spPr>
          <a:xfrm>
            <a:off x="37061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1C9B849C-0A23-4BAC-AFF1-714F7CBAE5E6}"/>
              </a:ext>
            </a:extLst>
          </p:cNvPr>
          <p:cNvSpPr/>
          <p:nvPr/>
        </p:nvSpPr>
        <p:spPr>
          <a:xfrm>
            <a:off x="73061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곱하기 기호 116">
            <a:extLst>
              <a:ext uri="{FF2B5EF4-FFF2-40B4-BE49-F238E27FC236}">
                <a16:creationId xmlns:a16="http://schemas.microsoft.com/office/drawing/2014/main" id="{BA871305-424E-4ECC-BF4B-E8BF9B0227F7}"/>
              </a:ext>
            </a:extLst>
          </p:cNvPr>
          <p:cNvSpPr/>
          <p:nvPr/>
        </p:nvSpPr>
        <p:spPr>
          <a:xfrm>
            <a:off x="1189507" y="311839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8" name="타원 117">
            <a:extLst>
              <a:ext uri="{FF2B5EF4-FFF2-40B4-BE49-F238E27FC236}">
                <a16:creationId xmlns:a16="http://schemas.microsoft.com/office/drawing/2014/main" id="{03ABD7DD-EC84-4EF5-8471-023B32121D88}"/>
              </a:ext>
            </a:extLst>
          </p:cNvPr>
          <p:cNvSpPr/>
          <p:nvPr/>
        </p:nvSpPr>
        <p:spPr>
          <a:xfrm>
            <a:off x="322026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9" name="Picture 4" descr="Minimalist Squirtle Icon (Free to use)">
            <a:extLst>
              <a:ext uri="{FF2B5EF4-FFF2-40B4-BE49-F238E27FC236}">
                <a16:creationId xmlns:a16="http://schemas.microsoft.com/office/drawing/2014/main" id="{3CD015C0-7A8B-403D-91F7-6147CEA76F2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368662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Minimalist Bulbasaur Icon (Free to Use)">
            <a:extLst>
              <a:ext uri="{FF2B5EF4-FFF2-40B4-BE49-F238E27FC236}">
                <a16:creationId xmlns:a16="http://schemas.microsoft.com/office/drawing/2014/main" id="{84A25FD7-385F-4BC1-BB2B-9E73AEEA7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3683858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76D8D0F6-8B79-47CE-8BC9-94F89FA5A298}"/>
              </a:ext>
            </a:extLst>
          </p:cNvPr>
          <p:cNvSpPr/>
          <p:nvPr/>
        </p:nvSpPr>
        <p:spPr>
          <a:xfrm>
            <a:off x="37061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E6E546D7-1315-4051-882A-2D5BCD2D0B85}"/>
              </a:ext>
            </a:extLst>
          </p:cNvPr>
          <p:cNvSpPr/>
          <p:nvPr/>
        </p:nvSpPr>
        <p:spPr>
          <a:xfrm>
            <a:off x="73061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곱하기 기호 122">
            <a:extLst>
              <a:ext uri="{FF2B5EF4-FFF2-40B4-BE49-F238E27FC236}">
                <a16:creationId xmlns:a16="http://schemas.microsoft.com/office/drawing/2014/main" id="{830B5E2F-8E22-4189-8B88-34D43963A7AC}"/>
              </a:ext>
            </a:extLst>
          </p:cNvPr>
          <p:cNvSpPr/>
          <p:nvPr/>
        </p:nvSpPr>
        <p:spPr>
          <a:xfrm>
            <a:off x="1186078" y="401731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타원 123">
            <a:extLst>
              <a:ext uri="{FF2B5EF4-FFF2-40B4-BE49-F238E27FC236}">
                <a16:creationId xmlns:a16="http://schemas.microsoft.com/office/drawing/2014/main" id="{FBEA3EF1-A531-4B6A-9E6F-8056092094B1}"/>
              </a:ext>
            </a:extLst>
          </p:cNvPr>
          <p:cNvSpPr/>
          <p:nvPr/>
        </p:nvSpPr>
        <p:spPr>
          <a:xfrm>
            <a:off x="322026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5" name="Picture 4" descr="Minimalist Squirtle Icon (Free to use)">
            <a:extLst>
              <a:ext uri="{FF2B5EF4-FFF2-40B4-BE49-F238E27FC236}">
                <a16:creationId xmlns:a16="http://schemas.microsoft.com/office/drawing/2014/main" id="{7C16BAE2-81BF-4775-A49E-EF682A07EF0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459661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6" descr="Minimalist Bulbasaur Icon (Free to Use)">
            <a:extLst>
              <a:ext uri="{FF2B5EF4-FFF2-40B4-BE49-F238E27FC236}">
                <a16:creationId xmlns:a16="http://schemas.microsoft.com/office/drawing/2014/main" id="{4A562816-0ADB-4C3F-AE67-7080C041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6" y="4593847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직사각형 126">
            <a:extLst>
              <a:ext uri="{FF2B5EF4-FFF2-40B4-BE49-F238E27FC236}">
                <a16:creationId xmlns:a16="http://schemas.microsoft.com/office/drawing/2014/main" id="{F0E60F12-684B-4B9D-B5A5-17729CB3F56E}"/>
              </a:ext>
            </a:extLst>
          </p:cNvPr>
          <p:cNvSpPr/>
          <p:nvPr/>
        </p:nvSpPr>
        <p:spPr>
          <a:xfrm>
            <a:off x="37061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직사각형 127">
            <a:extLst>
              <a:ext uri="{FF2B5EF4-FFF2-40B4-BE49-F238E27FC236}">
                <a16:creationId xmlns:a16="http://schemas.microsoft.com/office/drawing/2014/main" id="{376D2592-BA4E-4B7D-8429-57AA6CEBDFA7}"/>
              </a:ext>
            </a:extLst>
          </p:cNvPr>
          <p:cNvSpPr/>
          <p:nvPr/>
        </p:nvSpPr>
        <p:spPr>
          <a:xfrm>
            <a:off x="73061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곱하기 기호 128">
            <a:extLst>
              <a:ext uri="{FF2B5EF4-FFF2-40B4-BE49-F238E27FC236}">
                <a16:creationId xmlns:a16="http://schemas.microsoft.com/office/drawing/2014/main" id="{7B5EB95C-423D-4975-A035-1AB64A168413}"/>
              </a:ext>
            </a:extLst>
          </p:cNvPr>
          <p:cNvSpPr/>
          <p:nvPr/>
        </p:nvSpPr>
        <p:spPr>
          <a:xfrm>
            <a:off x="1193074" y="492730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타원 129">
            <a:extLst>
              <a:ext uri="{FF2B5EF4-FFF2-40B4-BE49-F238E27FC236}">
                <a16:creationId xmlns:a16="http://schemas.microsoft.com/office/drawing/2014/main" id="{ECAA2B2D-606F-4BE1-9CC2-5FFD9F249A7C}"/>
              </a:ext>
            </a:extLst>
          </p:cNvPr>
          <p:cNvSpPr/>
          <p:nvPr/>
        </p:nvSpPr>
        <p:spPr>
          <a:xfrm>
            <a:off x="1687067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1" name="타원 130">
            <a:extLst>
              <a:ext uri="{FF2B5EF4-FFF2-40B4-BE49-F238E27FC236}">
                <a16:creationId xmlns:a16="http://schemas.microsoft.com/office/drawing/2014/main" id="{FEABA4FD-FFAA-445E-8CBB-A62BDB7B189B}"/>
              </a:ext>
            </a:extLst>
          </p:cNvPr>
          <p:cNvSpPr/>
          <p:nvPr/>
        </p:nvSpPr>
        <p:spPr>
          <a:xfrm>
            <a:off x="1687067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타원 131">
            <a:extLst>
              <a:ext uri="{FF2B5EF4-FFF2-40B4-BE49-F238E27FC236}">
                <a16:creationId xmlns:a16="http://schemas.microsoft.com/office/drawing/2014/main" id="{DCF92682-8B55-4FD2-AAE8-0CA480F22324}"/>
              </a:ext>
            </a:extLst>
          </p:cNvPr>
          <p:cNvSpPr/>
          <p:nvPr/>
        </p:nvSpPr>
        <p:spPr>
          <a:xfrm>
            <a:off x="1687067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타원 132">
            <a:extLst>
              <a:ext uri="{FF2B5EF4-FFF2-40B4-BE49-F238E27FC236}">
                <a16:creationId xmlns:a16="http://schemas.microsoft.com/office/drawing/2014/main" id="{1389ACB1-7CD9-4A26-A88F-915AD27FFA0C}"/>
              </a:ext>
            </a:extLst>
          </p:cNvPr>
          <p:cNvSpPr/>
          <p:nvPr/>
        </p:nvSpPr>
        <p:spPr>
          <a:xfrm>
            <a:off x="1687067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타원 133">
            <a:extLst>
              <a:ext uri="{FF2B5EF4-FFF2-40B4-BE49-F238E27FC236}">
                <a16:creationId xmlns:a16="http://schemas.microsoft.com/office/drawing/2014/main" id="{03A75B63-5CB6-4055-A44C-64FC89BCD548}"/>
              </a:ext>
            </a:extLst>
          </p:cNvPr>
          <p:cNvSpPr/>
          <p:nvPr/>
        </p:nvSpPr>
        <p:spPr>
          <a:xfrm>
            <a:off x="1687067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타원 134">
            <a:extLst>
              <a:ext uri="{FF2B5EF4-FFF2-40B4-BE49-F238E27FC236}">
                <a16:creationId xmlns:a16="http://schemas.microsoft.com/office/drawing/2014/main" id="{51EBC0E9-13AB-48D8-BFA4-1C877EAD3247}"/>
              </a:ext>
            </a:extLst>
          </p:cNvPr>
          <p:cNvSpPr/>
          <p:nvPr/>
        </p:nvSpPr>
        <p:spPr>
          <a:xfrm>
            <a:off x="1687067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타원 136">
            <a:extLst>
              <a:ext uri="{FF2B5EF4-FFF2-40B4-BE49-F238E27FC236}">
                <a16:creationId xmlns:a16="http://schemas.microsoft.com/office/drawing/2014/main" id="{E88689EC-DECD-4921-A7D0-4A93867ADE1B}"/>
              </a:ext>
            </a:extLst>
          </p:cNvPr>
          <p:cNvSpPr/>
          <p:nvPr/>
        </p:nvSpPr>
        <p:spPr>
          <a:xfrm>
            <a:off x="1687067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8" name="Picture 4" descr="Minimalist Squirtle Icon (Free to use)">
            <a:extLst>
              <a:ext uri="{FF2B5EF4-FFF2-40B4-BE49-F238E27FC236}">
                <a16:creationId xmlns:a16="http://schemas.microsoft.com/office/drawing/2014/main" id="{75B3382D-B9FB-40FD-B337-EA5EE6EE4D9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7" y="8065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6" descr="Minimalist Bulbasaur Icon (Free to Use)">
            <a:extLst>
              <a:ext uri="{FF2B5EF4-FFF2-40B4-BE49-F238E27FC236}">
                <a16:creationId xmlns:a16="http://schemas.microsoft.com/office/drawing/2014/main" id="{F1E2E375-1EDA-41B3-8D8A-7337BE456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81" y="7788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직사각형 139">
            <a:extLst>
              <a:ext uri="{FF2B5EF4-FFF2-40B4-BE49-F238E27FC236}">
                <a16:creationId xmlns:a16="http://schemas.microsoft.com/office/drawing/2014/main" id="{3F7AFFEC-B38D-4410-B48E-87E94BEE19A4}"/>
              </a:ext>
            </a:extLst>
          </p:cNvPr>
          <p:cNvSpPr/>
          <p:nvPr/>
        </p:nvSpPr>
        <p:spPr>
          <a:xfrm>
            <a:off x="17376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직사각형 140">
            <a:extLst>
              <a:ext uri="{FF2B5EF4-FFF2-40B4-BE49-F238E27FC236}">
                <a16:creationId xmlns:a16="http://schemas.microsoft.com/office/drawing/2014/main" id="{B9B76E6E-664B-43B2-A68B-AD370C8AEBB2}"/>
              </a:ext>
            </a:extLst>
          </p:cNvPr>
          <p:cNvSpPr/>
          <p:nvPr/>
        </p:nvSpPr>
        <p:spPr>
          <a:xfrm>
            <a:off x="20976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곱하기 기호 141">
            <a:extLst>
              <a:ext uri="{FF2B5EF4-FFF2-40B4-BE49-F238E27FC236}">
                <a16:creationId xmlns:a16="http://schemas.microsoft.com/office/drawing/2014/main" id="{CA69BA04-26C6-4131-B552-43813C968FE7}"/>
              </a:ext>
            </a:extLst>
          </p:cNvPr>
          <p:cNvSpPr/>
          <p:nvPr/>
        </p:nvSpPr>
        <p:spPr>
          <a:xfrm>
            <a:off x="2559967" y="41133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" name="타원 142">
            <a:extLst>
              <a:ext uri="{FF2B5EF4-FFF2-40B4-BE49-F238E27FC236}">
                <a16:creationId xmlns:a16="http://schemas.microsoft.com/office/drawing/2014/main" id="{4EB30D31-F346-42CD-A0BE-D95D04FAFCFC}"/>
              </a:ext>
            </a:extLst>
          </p:cNvPr>
          <p:cNvSpPr/>
          <p:nvPr/>
        </p:nvSpPr>
        <p:spPr>
          <a:xfrm>
            <a:off x="1687067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타원 143">
            <a:extLst>
              <a:ext uri="{FF2B5EF4-FFF2-40B4-BE49-F238E27FC236}">
                <a16:creationId xmlns:a16="http://schemas.microsoft.com/office/drawing/2014/main" id="{18690A06-A015-441D-BEBC-1C43330D748E}"/>
              </a:ext>
            </a:extLst>
          </p:cNvPr>
          <p:cNvSpPr/>
          <p:nvPr/>
        </p:nvSpPr>
        <p:spPr>
          <a:xfrm>
            <a:off x="1687067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타원 144">
            <a:extLst>
              <a:ext uri="{FF2B5EF4-FFF2-40B4-BE49-F238E27FC236}">
                <a16:creationId xmlns:a16="http://schemas.microsoft.com/office/drawing/2014/main" id="{8CCDAD8E-8B6F-42C2-9B1B-85E62592785F}"/>
              </a:ext>
            </a:extLst>
          </p:cNvPr>
          <p:cNvSpPr/>
          <p:nvPr/>
        </p:nvSpPr>
        <p:spPr>
          <a:xfrm>
            <a:off x="1689090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타원 145">
            <a:extLst>
              <a:ext uri="{FF2B5EF4-FFF2-40B4-BE49-F238E27FC236}">
                <a16:creationId xmlns:a16="http://schemas.microsoft.com/office/drawing/2014/main" id="{3E234538-977A-4F41-B696-2EBAB2551B4F}"/>
              </a:ext>
            </a:extLst>
          </p:cNvPr>
          <p:cNvSpPr/>
          <p:nvPr/>
        </p:nvSpPr>
        <p:spPr>
          <a:xfrm>
            <a:off x="1687067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7" name="Picture 4" descr="Minimalist Squirtle Icon (Free to use)">
            <a:extLst>
              <a:ext uri="{FF2B5EF4-FFF2-40B4-BE49-F238E27FC236}">
                <a16:creationId xmlns:a16="http://schemas.microsoft.com/office/drawing/2014/main" id="{361EF74C-8C2A-4FE2-A62C-3046EA14C10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7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6" descr="Minimalist Bulbasaur Icon (Free to Use)">
            <a:extLst>
              <a:ext uri="{FF2B5EF4-FFF2-40B4-BE49-F238E27FC236}">
                <a16:creationId xmlns:a16="http://schemas.microsoft.com/office/drawing/2014/main" id="{B74BE3BC-E249-4F43-AF43-80E4D100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7" y="976042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0B746CEF-FA13-4DBE-8DB6-C4C645AFFBE7}"/>
              </a:ext>
            </a:extLst>
          </p:cNvPr>
          <p:cNvSpPr/>
          <p:nvPr/>
        </p:nvSpPr>
        <p:spPr>
          <a:xfrm>
            <a:off x="17376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ADE365AD-B512-48FF-AA2D-A3D11E9D31DF}"/>
              </a:ext>
            </a:extLst>
          </p:cNvPr>
          <p:cNvSpPr/>
          <p:nvPr/>
        </p:nvSpPr>
        <p:spPr>
          <a:xfrm>
            <a:off x="20976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곱하기 기호 150">
            <a:extLst>
              <a:ext uri="{FF2B5EF4-FFF2-40B4-BE49-F238E27FC236}">
                <a16:creationId xmlns:a16="http://schemas.microsoft.com/office/drawing/2014/main" id="{95A2214C-BB3C-4D9C-A716-1B3A6CBBDB55}"/>
              </a:ext>
            </a:extLst>
          </p:cNvPr>
          <p:cNvSpPr/>
          <p:nvPr/>
        </p:nvSpPr>
        <p:spPr>
          <a:xfrm>
            <a:off x="2559967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타원 151">
            <a:extLst>
              <a:ext uri="{FF2B5EF4-FFF2-40B4-BE49-F238E27FC236}">
                <a16:creationId xmlns:a16="http://schemas.microsoft.com/office/drawing/2014/main" id="{49681423-A7DA-401F-B35E-4C06712DF166}"/>
              </a:ext>
            </a:extLst>
          </p:cNvPr>
          <p:cNvSpPr/>
          <p:nvPr/>
        </p:nvSpPr>
        <p:spPr>
          <a:xfrm>
            <a:off x="1685903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3" name="Picture 4" descr="Minimalist Squirtle Icon (Free to use)">
            <a:extLst>
              <a:ext uri="{FF2B5EF4-FFF2-40B4-BE49-F238E27FC236}">
                <a16:creationId xmlns:a16="http://schemas.microsoft.com/office/drawing/2014/main" id="{1E646258-DFA9-435E-B105-61418216C00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03" y="187772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6" descr="Minimalist Bulbasaur Icon (Free to Use)">
            <a:extLst>
              <a:ext uri="{FF2B5EF4-FFF2-40B4-BE49-F238E27FC236}">
                <a16:creationId xmlns:a16="http://schemas.microsoft.com/office/drawing/2014/main" id="{F2BA996C-8D17-488D-A4C7-E57F7F82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03" y="1874956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96277EA5-0B65-4183-B44A-F24A84C1AAEC}"/>
              </a:ext>
            </a:extLst>
          </p:cNvPr>
          <p:cNvSpPr/>
          <p:nvPr/>
        </p:nvSpPr>
        <p:spPr>
          <a:xfrm>
            <a:off x="17376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06AA5ABD-CCE2-4B66-A032-845FE3DAA136}"/>
              </a:ext>
            </a:extLst>
          </p:cNvPr>
          <p:cNvSpPr/>
          <p:nvPr/>
        </p:nvSpPr>
        <p:spPr>
          <a:xfrm>
            <a:off x="20976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곱하기 기호 156">
            <a:extLst>
              <a:ext uri="{FF2B5EF4-FFF2-40B4-BE49-F238E27FC236}">
                <a16:creationId xmlns:a16="http://schemas.microsoft.com/office/drawing/2014/main" id="{49CB8B41-B67D-4BC0-BAAC-86ED19DFFA13}"/>
              </a:ext>
            </a:extLst>
          </p:cNvPr>
          <p:cNvSpPr/>
          <p:nvPr/>
        </p:nvSpPr>
        <p:spPr>
          <a:xfrm>
            <a:off x="2558955" y="220841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타원 157">
            <a:extLst>
              <a:ext uri="{FF2B5EF4-FFF2-40B4-BE49-F238E27FC236}">
                <a16:creationId xmlns:a16="http://schemas.microsoft.com/office/drawing/2014/main" id="{3056F341-660D-4C1B-A9CB-4E9D19A6F3C7}"/>
              </a:ext>
            </a:extLst>
          </p:cNvPr>
          <p:cNvSpPr/>
          <p:nvPr/>
        </p:nvSpPr>
        <p:spPr>
          <a:xfrm>
            <a:off x="1687067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9" name="Picture 4" descr="Minimalist Squirtle Icon (Free to use)">
            <a:extLst>
              <a:ext uri="{FF2B5EF4-FFF2-40B4-BE49-F238E27FC236}">
                <a16:creationId xmlns:a16="http://schemas.microsoft.com/office/drawing/2014/main" id="{AE7422B7-B7A9-494D-AC28-D0D2E9363C0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7" y="278771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6" descr="Minimalist Bulbasaur Icon (Free to Use)">
            <a:extLst>
              <a:ext uri="{FF2B5EF4-FFF2-40B4-BE49-F238E27FC236}">
                <a16:creationId xmlns:a16="http://schemas.microsoft.com/office/drawing/2014/main" id="{90B3531C-160D-4739-8BB0-D319BFDF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7" y="278494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3F423F5E-22AD-4FCC-9F04-74190150771C}"/>
              </a:ext>
            </a:extLst>
          </p:cNvPr>
          <p:cNvSpPr/>
          <p:nvPr/>
        </p:nvSpPr>
        <p:spPr>
          <a:xfrm>
            <a:off x="17376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51C7A025-7D59-4E17-91A9-14BD2FB15141}"/>
              </a:ext>
            </a:extLst>
          </p:cNvPr>
          <p:cNvSpPr/>
          <p:nvPr/>
        </p:nvSpPr>
        <p:spPr>
          <a:xfrm>
            <a:off x="20976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곱하기 기호 162">
            <a:extLst>
              <a:ext uri="{FF2B5EF4-FFF2-40B4-BE49-F238E27FC236}">
                <a16:creationId xmlns:a16="http://schemas.microsoft.com/office/drawing/2014/main" id="{C3B5DC0A-C0DD-459A-BB17-B2A32B66DE09}"/>
              </a:ext>
            </a:extLst>
          </p:cNvPr>
          <p:cNvSpPr/>
          <p:nvPr/>
        </p:nvSpPr>
        <p:spPr>
          <a:xfrm>
            <a:off x="2556571" y="311839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4" name="타원 163">
            <a:extLst>
              <a:ext uri="{FF2B5EF4-FFF2-40B4-BE49-F238E27FC236}">
                <a16:creationId xmlns:a16="http://schemas.microsoft.com/office/drawing/2014/main" id="{F5D8B2D3-6A88-4941-9589-92EFEADFF5C1}"/>
              </a:ext>
            </a:extLst>
          </p:cNvPr>
          <p:cNvSpPr/>
          <p:nvPr/>
        </p:nvSpPr>
        <p:spPr>
          <a:xfrm>
            <a:off x="1687067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5" name="Picture 4" descr="Minimalist Squirtle Icon (Free to use)">
            <a:extLst>
              <a:ext uri="{FF2B5EF4-FFF2-40B4-BE49-F238E27FC236}">
                <a16:creationId xmlns:a16="http://schemas.microsoft.com/office/drawing/2014/main" id="{19632196-AC48-41A9-9745-FE42EF6C857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7" y="368662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6" descr="Minimalist Bulbasaur Icon (Free to Use)">
            <a:extLst>
              <a:ext uri="{FF2B5EF4-FFF2-40B4-BE49-F238E27FC236}">
                <a16:creationId xmlns:a16="http://schemas.microsoft.com/office/drawing/2014/main" id="{C780749D-DCE0-49AE-BF56-321A0E50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7" y="3683858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직사각형 166">
            <a:extLst>
              <a:ext uri="{FF2B5EF4-FFF2-40B4-BE49-F238E27FC236}">
                <a16:creationId xmlns:a16="http://schemas.microsoft.com/office/drawing/2014/main" id="{4CB1798D-5AD5-44D3-AE68-3C9BCD18A4E7}"/>
              </a:ext>
            </a:extLst>
          </p:cNvPr>
          <p:cNvSpPr/>
          <p:nvPr/>
        </p:nvSpPr>
        <p:spPr>
          <a:xfrm>
            <a:off x="17376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직사각형 167">
            <a:extLst>
              <a:ext uri="{FF2B5EF4-FFF2-40B4-BE49-F238E27FC236}">
                <a16:creationId xmlns:a16="http://schemas.microsoft.com/office/drawing/2014/main" id="{768A87C2-051F-4B91-9090-62F49F19C0C0}"/>
              </a:ext>
            </a:extLst>
          </p:cNvPr>
          <p:cNvSpPr/>
          <p:nvPr/>
        </p:nvSpPr>
        <p:spPr>
          <a:xfrm>
            <a:off x="20976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곱하기 기호 168">
            <a:extLst>
              <a:ext uri="{FF2B5EF4-FFF2-40B4-BE49-F238E27FC236}">
                <a16:creationId xmlns:a16="http://schemas.microsoft.com/office/drawing/2014/main" id="{7EF9C619-0627-43AC-B4BD-B3FAFB9A9D94}"/>
              </a:ext>
            </a:extLst>
          </p:cNvPr>
          <p:cNvSpPr/>
          <p:nvPr/>
        </p:nvSpPr>
        <p:spPr>
          <a:xfrm>
            <a:off x="2553142" y="401731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타원 169">
            <a:extLst>
              <a:ext uri="{FF2B5EF4-FFF2-40B4-BE49-F238E27FC236}">
                <a16:creationId xmlns:a16="http://schemas.microsoft.com/office/drawing/2014/main" id="{CE5452E8-5370-4E7B-AEE6-B5103C674B56}"/>
              </a:ext>
            </a:extLst>
          </p:cNvPr>
          <p:cNvSpPr/>
          <p:nvPr/>
        </p:nvSpPr>
        <p:spPr>
          <a:xfrm>
            <a:off x="1687067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1" name="Picture 4" descr="Minimalist Squirtle Icon (Free to use)">
            <a:extLst>
              <a:ext uri="{FF2B5EF4-FFF2-40B4-BE49-F238E27FC236}">
                <a16:creationId xmlns:a16="http://schemas.microsoft.com/office/drawing/2014/main" id="{209E9C97-8FF1-461F-8826-14DA8E10B41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7" y="459661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6" descr="Minimalist Bulbasaur Icon (Free to Use)">
            <a:extLst>
              <a:ext uri="{FF2B5EF4-FFF2-40B4-BE49-F238E27FC236}">
                <a16:creationId xmlns:a16="http://schemas.microsoft.com/office/drawing/2014/main" id="{36C736EF-1678-4F04-8D9D-A0E5853A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7" y="4593847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직사각형 172">
            <a:extLst>
              <a:ext uri="{FF2B5EF4-FFF2-40B4-BE49-F238E27FC236}">
                <a16:creationId xmlns:a16="http://schemas.microsoft.com/office/drawing/2014/main" id="{D47CDF38-B944-4561-A83C-1A61200D0065}"/>
              </a:ext>
            </a:extLst>
          </p:cNvPr>
          <p:cNvSpPr/>
          <p:nvPr/>
        </p:nvSpPr>
        <p:spPr>
          <a:xfrm>
            <a:off x="17376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직사각형 173">
            <a:extLst>
              <a:ext uri="{FF2B5EF4-FFF2-40B4-BE49-F238E27FC236}">
                <a16:creationId xmlns:a16="http://schemas.microsoft.com/office/drawing/2014/main" id="{199DE4DF-5EC4-4E3C-8C1F-6D2CDAD527A7}"/>
              </a:ext>
            </a:extLst>
          </p:cNvPr>
          <p:cNvSpPr/>
          <p:nvPr/>
        </p:nvSpPr>
        <p:spPr>
          <a:xfrm>
            <a:off x="20976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곱하기 기호 174">
            <a:extLst>
              <a:ext uri="{FF2B5EF4-FFF2-40B4-BE49-F238E27FC236}">
                <a16:creationId xmlns:a16="http://schemas.microsoft.com/office/drawing/2014/main" id="{73BBD3E9-D3B0-4EFF-B1BF-F850F4F6520D}"/>
              </a:ext>
            </a:extLst>
          </p:cNvPr>
          <p:cNvSpPr/>
          <p:nvPr/>
        </p:nvSpPr>
        <p:spPr>
          <a:xfrm>
            <a:off x="2560138" y="492730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타원 175">
            <a:extLst>
              <a:ext uri="{FF2B5EF4-FFF2-40B4-BE49-F238E27FC236}">
                <a16:creationId xmlns:a16="http://schemas.microsoft.com/office/drawing/2014/main" id="{5DB480EC-E247-46AB-B281-54186256AC2F}"/>
              </a:ext>
            </a:extLst>
          </p:cNvPr>
          <p:cNvSpPr/>
          <p:nvPr/>
        </p:nvSpPr>
        <p:spPr>
          <a:xfrm>
            <a:off x="3043312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7" name="타원 176">
            <a:extLst>
              <a:ext uri="{FF2B5EF4-FFF2-40B4-BE49-F238E27FC236}">
                <a16:creationId xmlns:a16="http://schemas.microsoft.com/office/drawing/2014/main" id="{EA63B206-A528-4599-A684-22EA70CA8729}"/>
              </a:ext>
            </a:extLst>
          </p:cNvPr>
          <p:cNvSpPr/>
          <p:nvPr/>
        </p:nvSpPr>
        <p:spPr>
          <a:xfrm>
            <a:off x="3043312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타원 177">
            <a:extLst>
              <a:ext uri="{FF2B5EF4-FFF2-40B4-BE49-F238E27FC236}">
                <a16:creationId xmlns:a16="http://schemas.microsoft.com/office/drawing/2014/main" id="{76A6D3D6-3CA4-49DA-8815-23DFECACFEC6}"/>
              </a:ext>
            </a:extLst>
          </p:cNvPr>
          <p:cNvSpPr/>
          <p:nvPr/>
        </p:nvSpPr>
        <p:spPr>
          <a:xfrm>
            <a:off x="3043312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타원 178">
            <a:extLst>
              <a:ext uri="{FF2B5EF4-FFF2-40B4-BE49-F238E27FC236}">
                <a16:creationId xmlns:a16="http://schemas.microsoft.com/office/drawing/2014/main" id="{FA13476E-0ADE-4C6C-A704-D9D16D2AC9C9}"/>
              </a:ext>
            </a:extLst>
          </p:cNvPr>
          <p:cNvSpPr/>
          <p:nvPr/>
        </p:nvSpPr>
        <p:spPr>
          <a:xfrm>
            <a:off x="3043312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타원 179">
            <a:extLst>
              <a:ext uri="{FF2B5EF4-FFF2-40B4-BE49-F238E27FC236}">
                <a16:creationId xmlns:a16="http://schemas.microsoft.com/office/drawing/2014/main" id="{067E7C79-41E9-42B9-93CC-F91D8A68D4B9}"/>
              </a:ext>
            </a:extLst>
          </p:cNvPr>
          <p:cNvSpPr/>
          <p:nvPr/>
        </p:nvSpPr>
        <p:spPr>
          <a:xfrm>
            <a:off x="3043312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타원 180">
            <a:extLst>
              <a:ext uri="{FF2B5EF4-FFF2-40B4-BE49-F238E27FC236}">
                <a16:creationId xmlns:a16="http://schemas.microsoft.com/office/drawing/2014/main" id="{1659FF78-96A6-4CB0-8606-2A34022A22FE}"/>
              </a:ext>
            </a:extLst>
          </p:cNvPr>
          <p:cNvSpPr/>
          <p:nvPr/>
        </p:nvSpPr>
        <p:spPr>
          <a:xfrm>
            <a:off x="3043312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타원 182">
            <a:extLst>
              <a:ext uri="{FF2B5EF4-FFF2-40B4-BE49-F238E27FC236}">
                <a16:creationId xmlns:a16="http://schemas.microsoft.com/office/drawing/2014/main" id="{8F35D7E0-297E-4316-B80C-55CF675B0CA8}"/>
              </a:ext>
            </a:extLst>
          </p:cNvPr>
          <p:cNvSpPr/>
          <p:nvPr/>
        </p:nvSpPr>
        <p:spPr>
          <a:xfrm>
            <a:off x="3043312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4" name="Picture 4" descr="Minimalist Squirtle Icon (Free to use)">
            <a:extLst>
              <a:ext uri="{FF2B5EF4-FFF2-40B4-BE49-F238E27FC236}">
                <a16:creationId xmlns:a16="http://schemas.microsoft.com/office/drawing/2014/main" id="{778CD8FD-66BE-44B0-B0CA-38B3C322454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12" y="8065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6" descr="Minimalist Bulbasaur Icon (Free to Use)">
            <a:extLst>
              <a:ext uri="{FF2B5EF4-FFF2-40B4-BE49-F238E27FC236}">
                <a16:creationId xmlns:a16="http://schemas.microsoft.com/office/drawing/2014/main" id="{53410799-0E6F-4D22-AC0C-B1EA9BE15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59" y="7788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직사각형 185">
            <a:extLst>
              <a:ext uri="{FF2B5EF4-FFF2-40B4-BE49-F238E27FC236}">
                <a16:creationId xmlns:a16="http://schemas.microsoft.com/office/drawing/2014/main" id="{B6E469C8-A555-465D-A276-895CDD516317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직사각형 186">
            <a:extLst>
              <a:ext uri="{FF2B5EF4-FFF2-40B4-BE49-F238E27FC236}">
                <a16:creationId xmlns:a16="http://schemas.microsoft.com/office/drawing/2014/main" id="{89E88578-5A73-483F-A532-5E26BB7FC4FF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곱하기 기호 187">
            <a:extLst>
              <a:ext uri="{FF2B5EF4-FFF2-40B4-BE49-F238E27FC236}">
                <a16:creationId xmlns:a16="http://schemas.microsoft.com/office/drawing/2014/main" id="{19C26A14-6FDA-443B-8642-64E1E7D241D3}"/>
              </a:ext>
            </a:extLst>
          </p:cNvPr>
          <p:cNvSpPr/>
          <p:nvPr/>
        </p:nvSpPr>
        <p:spPr>
          <a:xfrm>
            <a:off x="3916212" y="41133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9" name="타원 188">
            <a:extLst>
              <a:ext uri="{FF2B5EF4-FFF2-40B4-BE49-F238E27FC236}">
                <a16:creationId xmlns:a16="http://schemas.microsoft.com/office/drawing/2014/main" id="{471AF79B-A831-457B-A2F4-BACB0E08D02D}"/>
              </a:ext>
            </a:extLst>
          </p:cNvPr>
          <p:cNvSpPr/>
          <p:nvPr/>
        </p:nvSpPr>
        <p:spPr>
          <a:xfrm>
            <a:off x="3043312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타원 189">
            <a:extLst>
              <a:ext uri="{FF2B5EF4-FFF2-40B4-BE49-F238E27FC236}">
                <a16:creationId xmlns:a16="http://schemas.microsoft.com/office/drawing/2014/main" id="{560D5F2F-A4D1-40DA-8D9A-4E7D8149F966}"/>
              </a:ext>
            </a:extLst>
          </p:cNvPr>
          <p:cNvSpPr/>
          <p:nvPr/>
        </p:nvSpPr>
        <p:spPr>
          <a:xfrm>
            <a:off x="3043312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타원 190">
            <a:extLst>
              <a:ext uri="{FF2B5EF4-FFF2-40B4-BE49-F238E27FC236}">
                <a16:creationId xmlns:a16="http://schemas.microsoft.com/office/drawing/2014/main" id="{1F745347-7B8B-4EEA-B9FD-E38E570B6AC8}"/>
              </a:ext>
            </a:extLst>
          </p:cNvPr>
          <p:cNvSpPr/>
          <p:nvPr/>
        </p:nvSpPr>
        <p:spPr>
          <a:xfrm>
            <a:off x="3045335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타원 191">
            <a:extLst>
              <a:ext uri="{FF2B5EF4-FFF2-40B4-BE49-F238E27FC236}">
                <a16:creationId xmlns:a16="http://schemas.microsoft.com/office/drawing/2014/main" id="{43AC39EE-161F-4F66-BA12-E26EBA2A4EAC}"/>
              </a:ext>
            </a:extLst>
          </p:cNvPr>
          <p:cNvSpPr/>
          <p:nvPr/>
        </p:nvSpPr>
        <p:spPr>
          <a:xfrm>
            <a:off x="3043312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3" name="Picture 4" descr="Minimalist Squirtle Icon (Free to use)">
            <a:extLst>
              <a:ext uri="{FF2B5EF4-FFF2-40B4-BE49-F238E27FC236}">
                <a16:creationId xmlns:a16="http://schemas.microsoft.com/office/drawing/2014/main" id="{3D40CAB9-7082-47FF-9FFB-275F794BA28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12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6" descr="Minimalist Bulbasaur Icon (Free to Use)">
            <a:extLst>
              <a:ext uri="{FF2B5EF4-FFF2-40B4-BE49-F238E27FC236}">
                <a16:creationId xmlns:a16="http://schemas.microsoft.com/office/drawing/2014/main" id="{BD195A3F-4587-4F50-B572-E70C5635D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12" y="976042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직사각형 194">
            <a:extLst>
              <a:ext uri="{FF2B5EF4-FFF2-40B4-BE49-F238E27FC236}">
                <a16:creationId xmlns:a16="http://schemas.microsoft.com/office/drawing/2014/main" id="{E1EAFB26-B2DB-412A-9393-6AFC5394F2BD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직사각형 195">
            <a:extLst>
              <a:ext uri="{FF2B5EF4-FFF2-40B4-BE49-F238E27FC236}">
                <a16:creationId xmlns:a16="http://schemas.microsoft.com/office/drawing/2014/main" id="{3F09E3FC-2333-4586-97C2-F7B8BEE8492C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곱하기 기호 196">
            <a:extLst>
              <a:ext uri="{FF2B5EF4-FFF2-40B4-BE49-F238E27FC236}">
                <a16:creationId xmlns:a16="http://schemas.microsoft.com/office/drawing/2014/main" id="{A86A89E3-C4BE-4623-9691-DD5A88528F45}"/>
              </a:ext>
            </a:extLst>
          </p:cNvPr>
          <p:cNvSpPr/>
          <p:nvPr/>
        </p:nvSpPr>
        <p:spPr>
          <a:xfrm>
            <a:off x="3916212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8" name="타원 197">
            <a:extLst>
              <a:ext uri="{FF2B5EF4-FFF2-40B4-BE49-F238E27FC236}">
                <a16:creationId xmlns:a16="http://schemas.microsoft.com/office/drawing/2014/main" id="{39F338DD-1DD1-4945-B3CE-EA4C263FE415}"/>
              </a:ext>
            </a:extLst>
          </p:cNvPr>
          <p:cNvSpPr/>
          <p:nvPr/>
        </p:nvSpPr>
        <p:spPr>
          <a:xfrm>
            <a:off x="3042148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9" name="Picture 4" descr="Minimalist Squirtle Icon (Free to use)">
            <a:extLst>
              <a:ext uri="{FF2B5EF4-FFF2-40B4-BE49-F238E27FC236}">
                <a16:creationId xmlns:a16="http://schemas.microsoft.com/office/drawing/2014/main" id="{CE2B5A01-397C-4049-BC19-9754910A04D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48" y="187772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6" descr="Minimalist Bulbasaur Icon (Free to Use)">
            <a:extLst>
              <a:ext uri="{FF2B5EF4-FFF2-40B4-BE49-F238E27FC236}">
                <a16:creationId xmlns:a16="http://schemas.microsoft.com/office/drawing/2014/main" id="{A215068E-BD20-408C-987A-0A8F25AAA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48" y="1874956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직사각형 200">
            <a:extLst>
              <a:ext uri="{FF2B5EF4-FFF2-40B4-BE49-F238E27FC236}">
                <a16:creationId xmlns:a16="http://schemas.microsoft.com/office/drawing/2014/main" id="{F7146AFE-E201-447D-84DD-FA80176C2BF2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직사각형 201">
            <a:extLst>
              <a:ext uri="{FF2B5EF4-FFF2-40B4-BE49-F238E27FC236}">
                <a16:creationId xmlns:a16="http://schemas.microsoft.com/office/drawing/2014/main" id="{09FE6F42-51B1-47AF-9246-FE28FC5DD748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곱하기 기호 202">
            <a:extLst>
              <a:ext uri="{FF2B5EF4-FFF2-40B4-BE49-F238E27FC236}">
                <a16:creationId xmlns:a16="http://schemas.microsoft.com/office/drawing/2014/main" id="{49ACD908-507A-4233-9ACC-6CBE715AF73D}"/>
              </a:ext>
            </a:extLst>
          </p:cNvPr>
          <p:cNvSpPr/>
          <p:nvPr/>
        </p:nvSpPr>
        <p:spPr>
          <a:xfrm>
            <a:off x="3915200" y="220841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" name="타원 203">
            <a:extLst>
              <a:ext uri="{FF2B5EF4-FFF2-40B4-BE49-F238E27FC236}">
                <a16:creationId xmlns:a16="http://schemas.microsoft.com/office/drawing/2014/main" id="{649C7260-96C8-4F6E-83C3-FA765A9366E1}"/>
              </a:ext>
            </a:extLst>
          </p:cNvPr>
          <p:cNvSpPr/>
          <p:nvPr/>
        </p:nvSpPr>
        <p:spPr>
          <a:xfrm>
            <a:off x="3043312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" name="Picture 4" descr="Minimalist Squirtle Icon (Free to use)">
            <a:extLst>
              <a:ext uri="{FF2B5EF4-FFF2-40B4-BE49-F238E27FC236}">
                <a16:creationId xmlns:a16="http://schemas.microsoft.com/office/drawing/2014/main" id="{98050E46-8BA0-400D-9CDF-9522FC990BC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12" y="278771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Minimalist Bulbasaur Icon (Free to Use)">
            <a:extLst>
              <a:ext uri="{FF2B5EF4-FFF2-40B4-BE49-F238E27FC236}">
                <a16:creationId xmlns:a16="http://schemas.microsoft.com/office/drawing/2014/main" id="{AF4C1FFE-E799-4198-83F6-9CC4F8429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12" y="278494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직사각형 206">
            <a:extLst>
              <a:ext uri="{FF2B5EF4-FFF2-40B4-BE49-F238E27FC236}">
                <a16:creationId xmlns:a16="http://schemas.microsoft.com/office/drawing/2014/main" id="{9B23D221-AA14-4899-B134-48DAE1AE84D2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직사각형 207">
            <a:extLst>
              <a:ext uri="{FF2B5EF4-FFF2-40B4-BE49-F238E27FC236}">
                <a16:creationId xmlns:a16="http://schemas.microsoft.com/office/drawing/2014/main" id="{131A3D66-2152-4D39-8787-245852032245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곱하기 기호 208">
            <a:extLst>
              <a:ext uri="{FF2B5EF4-FFF2-40B4-BE49-F238E27FC236}">
                <a16:creationId xmlns:a16="http://schemas.microsoft.com/office/drawing/2014/main" id="{CEECCEBE-30C9-438E-95F8-6EC59D1286CD}"/>
              </a:ext>
            </a:extLst>
          </p:cNvPr>
          <p:cNvSpPr/>
          <p:nvPr/>
        </p:nvSpPr>
        <p:spPr>
          <a:xfrm>
            <a:off x="3912816" y="311839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0" name="타원 209">
            <a:extLst>
              <a:ext uri="{FF2B5EF4-FFF2-40B4-BE49-F238E27FC236}">
                <a16:creationId xmlns:a16="http://schemas.microsoft.com/office/drawing/2014/main" id="{CA1BA443-7637-48D7-A406-9B16A1554939}"/>
              </a:ext>
            </a:extLst>
          </p:cNvPr>
          <p:cNvSpPr/>
          <p:nvPr/>
        </p:nvSpPr>
        <p:spPr>
          <a:xfrm>
            <a:off x="3043312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1" name="Picture 4" descr="Minimalist Squirtle Icon (Free to use)">
            <a:extLst>
              <a:ext uri="{FF2B5EF4-FFF2-40B4-BE49-F238E27FC236}">
                <a16:creationId xmlns:a16="http://schemas.microsoft.com/office/drawing/2014/main" id="{13AE3BC2-A69F-4A48-9697-10F3ED5570D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12" y="368662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6" descr="Minimalist Bulbasaur Icon (Free to Use)">
            <a:extLst>
              <a:ext uri="{FF2B5EF4-FFF2-40B4-BE49-F238E27FC236}">
                <a16:creationId xmlns:a16="http://schemas.microsoft.com/office/drawing/2014/main" id="{10394A59-3964-4912-B58A-0EE7B36E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12" y="3683858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" name="직사각형 212">
            <a:extLst>
              <a:ext uri="{FF2B5EF4-FFF2-40B4-BE49-F238E27FC236}">
                <a16:creationId xmlns:a16="http://schemas.microsoft.com/office/drawing/2014/main" id="{41A47B8A-8A9B-4A89-BDCD-3DDE17169249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직사각형 213">
            <a:extLst>
              <a:ext uri="{FF2B5EF4-FFF2-40B4-BE49-F238E27FC236}">
                <a16:creationId xmlns:a16="http://schemas.microsoft.com/office/drawing/2014/main" id="{201547A9-768F-4608-ACED-E8F03B7BF123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곱하기 기호 214">
            <a:extLst>
              <a:ext uri="{FF2B5EF4-FFF2-40B4-BE49-F238E27FC236}">
                <a16:creationId xmlns:a16="http://schemas.microsoft.com/office/drawing/2014/main" id="{31471795-E228-4D89-8928-85BA5C454388}"/>
              </a:ext>
            </a:extLst>
          </p:cNvPr>
          <p:cNvSpPr/>
          <p:nvPr/>
        </p:nvSpPr>
        <p:spPr>
          <a:xfrm>
            <a:off x="3909387" y="401731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6" name="타원 215">
            <a:extLst>
              <a:ext uri="{FF2B5EF4-FFF2-40B4-BE49-F238E27FC236}">
                <a16:creationId xmlns:a16="http://schemas.microsoft.com/office/drawing/2014/main" id="{1AC771D8-23F4-4D10-B535-300CDB3AA70E}"/>
              </a:ext>
            </a:extLst>
          </p:cNvPr>
          <p:cNvSpPr/>
          <p:nvPr/>
        </p:nvSpPr>
        <p:spPr>
          <a:xfrm>
            <a:off x="3043312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7" name="Picture 4" descr="Minimalist Squirtle Icon (Free to use)">
            <a:extLst>
              <a:ext uri="{FF2B5EF4-FFF2-40B4-BE49-F238E27FC236}">
                <a16:creationId xmlns:a16="http://schemas.microsoft.com/office/drawing/2014/main" id="{A9B06EEB-97A7-4E9B-A5FD-C1FF230EF4A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12" y="459661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6" descr="Minimalist Bulbasaur Icon (Free to Use)">
            <a:extLst>
              <a:ext uri="{FF2B5EF4-FFF2-40B4-BE49-F238E27FC236}">
                <a16:creationId xmlns:a16="http://schemas.microsoft.com/office/drawing/2014/main" id="{E208F078-85C4-4507-AA80-3EF6FFB8B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12" y="4593847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" name="직사각형 218">
            <a:extLst>
              <a:ext uri="{FF2B5EF4-FFF2-40B4-BE49-F238E27FC236}">
                <a16:creationId xmlns:a16="http://schemas.microsoft.com/office/drawing/2014/main" id="{66353D93-1017-49F6-9372-0CA602F0461A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직사각형 219">
            <a:extLst>
              <a:ext uri="{FF2B5EF4-FFF2-40B4-BE49-F238E27FC236}">
                <a16:creationId xmlns:a16="http://schemas.microsoft.com/office/drawing/2014/main" id="{E36489DC-D432-4C81-AD02-A1A61E9F0CF3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곱하기 기호 220">
            <a:extLst>
              <a:ext uri="{FF2B5EF4-FFF2-40B4-BE49-F238E27FC236}">
                <a16:creationId xmlns:a16="http://schemas.microsoft.com/office/drawing/2014/main" id="{48F7616C-B3C2-47D5-835F-0CFE13987E79}"/>
              </a:ext>
            </a:extLst>
          </p:cNvPr>
          <p:cNvSpPr/>
          <p:nvPr/>
        </p:nvSpPr>
        <p:spPr>
          <a:xfrm>
            <a:off x="3916383" y="492730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4" name="타원 333">
            <a:extLst>
              <a:ext uri="{FF2B5EF4-FFF2-40B4-BE49-F238E27FC236}">
                <a16:creationId xmlns:a16="http://schemas.microsoft.com/office/drawing/2014/main" id="{36954061-3261-44CA-81EB-5ADAD7CF4D5C}"/>
              </a:ext>
            </a:extLst>
          </p:cNvPr>
          <p:cNvSpPr/>
          <p:nvPr/>
        </p:nvSpPr>
        <p:spPr>
          <a:xfrm>
            <a:off x="4416167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5" name="타원 334">
            <a:extLst>
              <a:ext uri="{FF2B5EF4-FFF2-40B4-BE49-F238E27FC236}">
                <a16:creationId xmlns:a16="http://schemas.microsoft.com/office/drawing/2014/main" id="{2C03F642-25A0-480E-A05F-057518FD6DBF}"/>
              </a:ext>
            </a:extLst>
          </p:cNvPr>
          <p:cNvSpPr/>
          <p:nvPr/>
        </p:nvSpPr>
        <p:spPr>
          <a:xfrm>
            <a:off x="4416167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타원 335">
            <a:extLst>
              <a:ext uri="{FF2B5EF4-FFF2-40B4-BE49-F238E27FC236}">
                <a16:creationId xmlns:a16="http://schemas.microsoft.com/office/drawing/2014/main" id="{DDBA43CF-DE46-44FD-B789-5039D8AE37DF}"/>
              </a:ext>
            </a:extLst>
          </p:cNvPr>
          <p:cNvSpPr/>
          <p:nvPr/>
        </p:nvSpPr>
        <p:spPr>
          <a:xfrm>
            <a:off x="4416167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타원 336">
            <a:extLst>
              <a:ext uri="{FF2B5EF4-FFF2-40B4-BE49-F238E27FC236}">
                <a16:creationId xmlns:a16="http://schemas.microsoft.com/office/drawing/2014/main" id="{1368C880-8C67-4EB8-BBD8-AB631340B949}"/>
              </a:ext>
            </a:extLst>
          </p:cNvPr>
          <p:cNvSpPr/>
          <p:nvPr/>
        </p:nvSpPr>
        <p:spPr>
          <a:xfrm>
            <a:off x="4416167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타원 337">
            <a:extLst>
              <a:ext uri="{FF2B5EF4-FFF2-40B4-BE49-F238E27FC236}">
                <a16:creationId xmlns:a16="http://schemas.microsoft.com/office/drawing/2014/main" id="{BF36EDB3-4395-4330-B04E-EE4C9339B3E0}"/>
              </a:ext>
            </a:extLst>
          </p:cNvPr>
          <p:cNvSpPr/>
          <p:nvPr/>
        </p:nvSpPr>
        <p:spPr>
          <a:xfrm>
            <a:off x="4416167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타원 338">
            <a:extLst>
              <a:ext uri="{FF2B5EF4-FFF2-40B4-BE49-F238E27FC236}">
                <a16:creationId xmlns:a16="http://schemas.microsoft.com/office/drawing/2014/main" id="{A632EF28-02FD-4327-9D23-5313B9B71DDB}"/>
              </a:ext>
            </a:extLst>
          </p:cNvPr>
          <p:cNvSpPr/>
          <p:nvPr/>
        </p:nvSpPr>
        <p:spPr>
          <a:xfrm>
            <a:off x="4416167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타원 340">
            <a:extLst>
              <a:ext uri="{FF2B5EF4-FFF2-40B4-BE49-F238E27FC236}">
                <a16:creationId xmlns:a16="http://schemas.microsoft.com/office/drawing/2014/main" id="{5601B591-64CE-42B5-9756-E8B009DDBB25}"/>
              </a:ext>
            </a:extLst>
          </p:cNvPr>
          <p:cNvSpPr/>
          <p:nvPr/>
        </p:nvSpPr>
        <p:spPr>
          <a:xfrm>
            <a:off x="4416167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2" name="Picture 4" descr="Minimalist Squirtle Icon (Free to use)">
            <a:extLst>
              <a:ext uri="{FF2B5EF4-FFF2-40B4-BE49-F238E27FC236}">
                <a16:creationId xmlns:a16="http://schemas.microsoft.com/office/drawing/2014/main" id="{01749AEA-1786-4C6F-8B73-88B798BD190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67" y="8065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Picture 6" descr="Minimalist Bulbasaur Icon (Free to Use)">
            <a:extLst>
              <a:ext uri="{FF2B5EF4-FFF2-40B4-BE49-F238E27FC236}">
                <a16:creationId xmlns:a16="http://schemas.microsoft.com/office/drawing/2014/main" id="{EE951FA0-F761-400E-AAF3-3BE7DB4F2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837" y="7788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" name="직사각형 343">
            <a:extLst>
              <a:ext uri="{FF2B5EF4-FFF2-40B4-BE49-F238E27FC236}">
                <a16:creationId xmlns:a16="http://schemas.microsoft.com/office/drawing/2014/main" id="{80D4512B-9047-40BC-8FF8-F55EB4EDFC44}"/>
              </a:ext>
            </a:extLst>
          </p:cNvPr>
          <p:cNvSpPr/>
          <p:nvPr/>
        </p:nvSpPr>
        <p:spPr>
          <a:xfrm>
            <a:off x="44667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직사각형 344">
            <a:extLst>
              <a:ext uri="{FF2B5EF4-FFF2-40B4-BE49-F238E27FC236}">
                <a16:creationId xmlns:a16="http://schemas.microsoft.com/office/drawing/2014/main" id="{62733157-20B3-4723-B496-493E66C26893}"/>
              </a:ext>
            </a:extLst>
          </p:cNvPr>
          <p:cNvSpPr/>
          <p:nvPr/>
        </p:nvSpPr>
        <p:spPr>
          <a:xfrm>
            <a:off x="48267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곱하기 기호 345">
            <a:extLst>
              <a:ext uri="{FF2B5EF4-FFF2-40B4-BE49-F238E27FC236}">
                <a16:creationId xmlns:a16="http://schemas.microsoft.com/office/drawing/2014/main" id="{FF40F43E-1883-4B7E-A4ED-D0A9F70F1BFA}"/>
              </a:ext>
            </a:extLst>
          </p:cNvPr>
          <p:cNvSpPr/>
          <p:nvPr/>
        </p:nvSpPr>
        <p:spPr>
          <a:xfrm>
            <a:off x="5289067" y="41133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7" name="타원 346">
            <a:extLst>
              <a:ext uri="{FF2B5EF4-FFF2-40B4-BE49-F238E27FC236}">
                <a16:creationId xmlns:a16="http://schemas.microsoft.com/office/drawing/2014/main" id="{BF13363B-3B0B-46FA-9EB2-E705DD9C5147}"/>
              </a:ext>
            </a:extLst>
          </p:cNvPr>
          <p:cNvSpPr/>
          <p:nvPr/>
        </p:nvSpPr>
        <p:spPr>
          <a:xfrm>
            <a:off x="4416167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타원 347">
            <a:extLst>
              <a:ext uri="{FF2B5EF4-FFF2-40B4-BE49-F238E27FC236}">
                <a16:creationId xmlns:a16="http://schemas.microsoft.com/office/drawing/2014/main" id="{8590B901-A053-45A7-B1D0-E3C3382C9333}"/>
              </a:ext>
            </a:extLst>
          </p:cNvPr>
          <p:cNvSpPr/>
          <p:nvPr/>
        </p:nvSpPr>
        <p:spPr>
          <a:xfrm>
            <a:off x="4416167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타원 348">
            <a:extLst>
              <a:ext uri="{FF2B5EF4-FFF2-40B4-BE49-F238E27FC236}">
                <a16:creationId xmlns:a16="http://schemas.microsoft.com/office/drawing/2014/main" id="{608F1B3D-E540-42A5-8C1D-852E3453BD84}"/>
              </a:ext>
            </a:extLst>
          </p:cNvPr>
          <p:cNvSpPr/>
          <p:nvPr/>
        </p:nvSpPr>
        <p:spPr>
          <a:xfrm>
            <a:off x="4418190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타원 349">
            <a:extLst>
              <a:ext uri="{FF2B5EF4-FFF2-40B4-BE49-F238E27FC236}">
                <a16:creationId xmlns:a16="http://schemas.microsoft.com/office/drawing/2014/main" id="{9058F280-A3F9-4196-95D8-28B0E5596A93}"/>
              </a:ext>
            </a:extLst>
          </p:cNvPr>
          <p:cNvSpPr/>
          <p:nvPr/>
        </p:nvSpPr>
        <p:spPr>
          <a:xfrm>
            <a:off x="4416167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1" name="Picture 4" descr="Minimalist Squirtle Icon (Free to use)">
            <a:extLst>
              <a:ext uri="{FF2B5EF4-FFF2-40B4-BE49-F238E27FC236}">
                <a16:creationId xmlns:a16="http://schemas.microsoft.com/office/drawing/2014/main" id="{96AE2F2B-F14A-4580-94F5-2B733899190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67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6" descr="Minimalist Bulbasaur Icon (Free to Use)">
            <a:extLst>
              <a:ext uri="{FF2B5EF4-FFF2-40B4-BE49-F238E27FC236}">
                <a16:creationId xmlns:a16="http://schemas.microsoft.com/office/drawing/2014/main" id="{461A3137-B3D8-438D-9528-7A39DBB30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67" y="976042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" name="직사각형 352">
            <a:extLst>
              <a:ext uri="{FF2B5EF4-FFF2-40B4-BE49-F238E27FC236}">
                <a16:creationId xmlns:a16="http://schemas.microsoft.com/office/drawing/2014/main" id="{0D7C1486-3AC2-4755-8623-5B07F50473CA}"/>
              </a:ext>
            </a:extLst>
          </p:cNvPr>
          <p:cNvSpPr/>
          <p:nvPr/>
        </p:nvSpPr>
        <p:spPr>
          <a:xfrm>
            <a:off x="44667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직사각형 353">
            <a:extLst>
              <a:ext uri="{FF2B5EF4-FFF2-40B4-BE49-F238E27FC236}">
                <a16:creationId xmlns:a16="http://schemas.microsoft.com/office/drawing/2014/main" id="{7CEE6D43-8DDF-4FCB-98AA-82836C2939D3}"/>
              </a:ext>
            </a:extLst>
          </p:cNvPr>
          <p:cNvSpPr/>
          <p:nvPr/>
        </p:nvSpPr>
        <p:spPr>
          <a:xfrm>
            <a:off x="48267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곱하기 기호 354">
            <a:extLst>
              <a:ext uri="{FF2B5EF4-FFF2-40B4-BE49-F238E27FC236}">
                <a16:creationId xmlns:a16="http://schemas.microsoft.com/office/drawing/2014/main" id="{D5F66D5B-5F9B-44F4-A45D-DB0FC9F76AE0}"/>
              </a:ext>
            </a:extLst>
          </p:cNvPr>
          <p:cNvSpPr/>
          <p:nvPr/>
        </p:nvSpPr>
        <p:spPr>
          <a:xfrm>
            <a:off x="5289067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6" name="타원 355">
            <a:extLst>
              <a:ext uri="{FF2B5EF4-FFF2-40B4-BE49-F238E27FC236}">
                <a16:creationId xmlns:a16="http://schemas.microsoft.com/office/drawing/2014/main" id="{8BC4D261-916E-4850-A2D3-F742FBB41ED7}"/>
              </a:ext>
            </a:extLst>
          </p:cNvPr>
          <p:cNvSpPr/>
          <p:nvPr/>
        </p:nvSpPr>
        <p:spPr>
          <a:xfrm>
            <a:off x="4415003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7" name="Picture 4" descr="Minimalist Squirtle Icon (Free to use)">
            <a:extLst>
              <a:ext uri="{FF2B5EF4-FFF2-40B4-BE49-F238E27FC236}">
                <a16:creationId xmlns:a16="http://schemas.microsoft.com/office/drawing/2014/main" id="{498EE1A3-A79D-4D52-89F0-0FF2E5D7CE6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03" y="187772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Picture 6" descr="Minimalist Bulbasaur Icon (Free to Use)">
            <a:extLst>
              <a:ext uri="{FF2B5EF4-FFF2-40B4-BE49-F238E27FC236}">
                <a16:creationId xmlns:a16="http://schemas.microsoft.com/office/drawing/2014/main" id="{EEA7DD0D-F299-4AA9-A70E-C23036332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03" y="1874956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" name="직사각형 358">
            <a:extLst>
              <a:ext uri="{FF2B5EF4-FFF2-40B4-BE49-F238E27FC236}">
                <a16:creationId xmlns:a16="http://schemas.microsoft.com/office/drawing/2014/main" id="{B823AF1D-8973-4658-89A1-43C26A71E2B5}"/>
              </a:ext>
            </a:extLst>
          </p:cNvPr>
          <p:cNvSpPr/>
          <p:nvPr/>
        </p:nvSpPr>
        <p:spPr>
          <a:xfrm>
            <a:off x="44667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직사각형 359">
            <a:extLst>
              <a:ext uri="{FF2B5EF4-FFF2-40B4-BE49-F238E27FC236}">
                <a16:creationId xmlns:a16="http://schemas.microsoft.com/office/drawing/2014/main" id="{D74B743F-38AB-4347-912B-F0BDA236A10E}"/>
              </a:ext>
            </a:extLst>
          </p:cNvPr>
          <p:cNvSpPr/>
          <p:nvPr/>
        </p:nvSpPr>
        <p:spPr>
          <a:xfrm>
            <a:off x="48267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곱하기 기호 360">
            <a:extLst>
              <a:ext uri="{FF2B5EF4-FFF2-40B4-BE49-F238E27FC236}">
                <a16:creationId xmlns:a16="http://schemas.microsoft.com/office/drawing/2014/main" id="{CCB316AE-9F00-43E3-BD8B-4B8CBFB287D6}"/>
              </a:ext>
            </a:extLst>
          </p:cNvPr>
          <p:cNvSpPr/>
          <p:nvPr/>
        </p:nvSpPr>
        <p:spPr>
          <a:xfrm>
            <a:off x="5288055" y="220841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2" name="타원 361">
            <a:extLst>
              <a:ext uri="{FF2B5EF4-FFF2-40B4-BE49-F238E27FC236}">
                <a16:creationId xmlns:a16="http://schemas.microsoft.com/office/drawing/2014/main" id="{CE75AD3D-FE09-4089-8C0D-CB91B8C38805}"/>
              </a:ext>
            </a:extLst>
          </p:cNvPr>
          <p:cNvSpPr/>
          <p:nvPr/>
        </p:nvSpPr>
        <p:spPr>
          <a:xfrm>
            <a:off x="4416167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3" name="Picture 4" descr="Minimalist Squirtle Icon (Free to use)">
            <a:extLst>
              <a:ext uri="{FF2B5EF4-FFF2-40B4-BE49-F238E27FC236}">
                <a16:creationId xmlns:a16="http://schemas.microsoft.com/office/drawing/2014/main" id="{362D7057-E81D-4E21-BB2B-80FE8F9780F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67" y="278771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6" descr="Minimalist Bulbasaur Icon (Free to Use)">
            <a:extLst>
              <a:ext uri="{FF2B5EF4-FFF2-40B4-BE49-F238E27FC236}">
                <a16:creationId xmlns:a16="http://schemas.microsoft.com/office/drawing/2014/main" id="{D9E96CE1-F868-4E79-B46A-B446B73B5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67" y="278494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" name="직사각형 364">
            <a:extLst>
              <a:ext uri="{FF2B5EF4-FFF2-40B4-BE49-F238E27FC236}">
                <a16:creationId xmlns:a16="http://schemas.microsoft.com/office/drawing/2014/main" id="{E4DEC4B1-3ECF-4AF4-8D13-577F71F5C544}"/>
              </a:ext>
            </a:extLst>
          </p:cNvPr>
          <p:cNvSpPr/>
          <p:nvPr/>
        </p:nvSpPr>
        <p:spPr>
          <a:xfrm>
            <a:off x="44667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직사각형 365">
            <a:extLst>
              <a:ext uri="{FF2B5EF4-FFF2-40B4-BE49-F238E27FC236}">
                <a16:creationId xmlns:a16="http://schemas.microsoft.com/office/drawing/2014/main" id="{05A2BD7B-6160-40C9-B4D5-8C9C5C859BF6}"/>
              </a:ext>
            </a:extLst>
          </p:cNvPr>
          <p:cNvSpPr/>
          <p:nvPr/>
        </p:nvSpPr>
        <p:spPr>
          <a:xfrm>
            <a:off x="48267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곱하기 기호 366">
            <a:extLst>
              <a:ext uri="{FF2B5EF4-FFF2-40B4-BE49-F238E27FC236}">
                <a16:creationId xmlns:a16="http://schemas.microsoft.com/office/drawing/2014/main" id="{D173F65A-834A-48CF-876C-3A640494CA26}"/>
              </a:ext>
            </a:extLst>
          </p:cNvPr>
          <p:cNvSpPr/>
          <p:nvPr/>
        </p:nvSpPr>
        <p:spPr>
          <a:xfrm>
            <a:off x="5285671" y="311839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8" name="타원 367">
            <a:extLst>
              <a:ext uri="{FF2B5EF4-FFF2-40B4-BE49-F238E27FC236}">
                <a16:creationId xmlns:a16="http://schemas.microsoft.com/office/drawing/2014/main" id="{E128C12C-AD82-469F-A480-D6637DFFEE1F}"/>
              </a:ext>
            </a:extLst>
          </p:cNvPr>
          <p:cNvSpPr/>
          <p:nvPr/>
        </p:nvSpPr>
        <p:spPr>
          <a:xfrm>
            <a:off x="4416167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9" name="Picture 4" descr="Minimalist Squirtle Icon (Free to use)">
            <a:extLst>
              <a:ext uri="{FF2B5EF4-FFF2-40B4-BE49-F238E27FC236}">
                <a16:creationId xmlns:a16="http://schemas.microsoft.com/office/drawing/2014/main" id="{378F38E7-07EE-4031-BFA7-D45C97D2D3B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67" y="368662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Picture 6" descr="Minimalist Bulbasaur Icon (Free to Use)">
            <a:extLst>
              <a:ext uri="{FF2B5EF4-FFF2-40B4-BE49-F238E27FC236}">
                <a16:creationId xmlns:a16="http://schemas.microsoft.com/office/drawing/2014/main" id="{8A965A6E-D936-44A1-A709-DFD56550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67" y="3683858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" name="직사각형 370">
            <a:extLst>
              <a:ext uri="{FF2B5EF4-FFF2-40B4-BE49-F238E27FC236}">
                <a16:creationId xmlns:a16="http://schemas.microsoft.com/office/drawing/2014/main" id="{C7BF3C35-A155-4BBD-963A-76FEFF287B24}"/>
              </a:ext>
            </a:extLst>
          </p:cNvPr>
          <p:cNvSpPr/>
          <p:nvPr/>
        </p:nvSpPr>
        <p:spPr>
          <a:xfrm>
            <a:off x="44667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직사각형 371">
            <a:extLst>
              <a:ext uri="{FF2B5EF4-FFF2-40B4-BE49-F238E27FC236}">
                <a16:creationId xmlns:a16="http://schemas.microsoft.com/office/drawing/2014/main" id="{7E3F78E0-4E97-4832-BE49-6A751057AD92}"/>
              </a:ext>
            </a:extLst>
          </p:cNvPr>
          <p:cNvSpPr/>
          <p:nvPr/>
        </p:nvSpPr>
        <p:spPr>
          <a:xfrm>
            <a:off x="48267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곱하기 기호 372">
            <a:extLst>
              <a:ext uri="{FF2B5EF4-FFF2-40B4-BE49-F238E27FC236}">
                <a16:creationId xmlns:a16="http://schemas.microsoft.com/office/drawing/2014/main" id="{083D8A44-FDB9-4A4A-8D90-C5C4F7E54B34}"/>
              </a:ext>
            </a:extLst>
          </p:cNvPr>
          <p:cNvSpPr/>
          <p:nvPr/>
        </p:nvSpPr>
        <p:spPr>
          <a:xfrm>
            <a:off x="5282242" y="401731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4" name="타원 373">
            <a:extLst>
              <a:ext uri="{FF2B5EF4-FFF2-40B4-BE49-F238E27FC236}">
                <a16:creationId xmlns:a16="http://schemas.microsoft.com/office/drawing/2014/main" id="{76E509AA-78FC-4CD4-8A34-5CDBE611A6FB}"/>
              </a:ext>
            </a:extLst>
          </p:cNvPr>
          <p:cNvSpPr/>
          <p:nvPr/>
        </p:nvSpPr>
        <p:spPr>
          <a:xfrm>
            <a:off x="4416167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5" name="Picture 4" descr="Minimalist Squirtle Icon (Free to use)">
            <a:extLst>
              <a:ext uri="{FF2B5EF4-FFF2-40B4-BE49-F238E27FC236}">
                <a16:creationId xmlns:a16="http://schemas.microsoft.com/office/drawing/2014/main" id="{F68D8AA0-7C57-41F1-80AB-0A443AF810F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67" y="459661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Picture 6" descr="Minimalist Bulbasaur Icon (Free to Use)">
            <a:extLst>
              <a:ext uri="{FF2B5EF4-FFF2-40B4-BE49-F238E27FC236}">
                <a16:creationId xmlns:a16="http://schemas.microsoft.com/office/drawing/2014/main" id="{B5DB478B-F393-4A8C-8778-3E48B649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67" y="4593847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" name="직사각형 376">
            <a:extLst>
              <a:ext uri="{FF2B5EF4-FFF2-40B4-BE49-F238E27FC236}">
                <a16:creationId xmlns:a16="http://schemas.microsoft.com/office/drawing/2014/main" id="{25316492-9DC4-4A40-A1F1-484412AACB90}"/>
              </a:ext>
            </a:extLst>
          </p:cNvPr>
          <p:cNvSpPr/>
          <p:nvPr/>
        </p:nvSpPr>
        <p:spPr>
          <a:xfrm>
            <a:off x="4466775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직사각형 377">
            <a:extLst>
              <a:ext uri="{FF2B5EF4-FFF2-40B4-BE49-F238E27FC236}">
                <a16:creationId xmlns:a16="http://schemas.microsoft.com/office/drawing/2014/main" id="{6F0ED813-B27A-43AD-92EE-CB4EA53AAFA8}"/>
              </a:ext>
            </a:extLst>
          </p:cNvPr>
          <p:cNvSpPr/>
          <p:nvPr/>
        </p:nvSpPr>
        <p:spPr>
          <a:xfrm>
            <a:off x="4826775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곱하기 기호 378">
            <a:extLst>
              <a:ext uri="{FF2B5EF4-FFF2-40B4-BE49-F238E27FC236}">
                <a16:creationId xmlns:a16="http://schemas.microsoft.com/office/drawing/2014/main" id="{5DBF48CA-557C-4CBC-A304-CC8B38E1BC98}"/>
              </a:ext>
            </a:extLst>
          </p:cNvPr>
          <p:cNvSpPr/>
          <p:nvPr/>
        </p:nvSpPr>
        <p:spPr>
          <a:xfrm>
            <a:off x="5289238" y="492730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6" name="타원 425">
            <a:extLst>
              <a:ext uri="{FF2B5EF4-FFF2-40B4-BE49-F238E27FC236}">
                <a16:creationId xmlns:a16="http://schemas.microsoft.com/office/drawing/2014/main" id="{0C0658DA-22BC-4275-B24A-92618FCDFFF9}"/>
              </a:ext>
            </a:extLst>
          </p:cNvPr>
          <p:cNvSpPr/>
          <p:nvPr/>
        </p:nvSpPr>
        <p:spPr>
          <a:xfrm>
            <a:off x="5772569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7" name="타원 426">
            <a:extLst>
              <a:ext uri="{FF2B5EF4-FFF2-40B4-BE49-F238E27FC236}">
                <a16:creationId xmlns:a16="http://schemas.microsoft.com/office/drawing/2014/main" id="{E18160BA-81DB-44B3-A9CE-A0DAE581D824}"/>
              </a:ext>
            </a:extLst>
          </p:cNvPr>
          <p:cNvSpPr/>
          <p:nvPr/>
        </p:nvSpPr>
        <p:spPr>
          <a:xfrm>
            <a:off x="577256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타원 427">
            <a:extLst>
              <a:ext uri="{FF2B5EF4-FFF2-40B4-BE49-F238E27FC236}">
                <a16:creationId xmlns:a16="http://schemas.microsoft.com/office/drawing/2014/main" id="{51D3872C-741F-4A8F-81D5-503EE1D8783C}"/>
              </a:ext>
            </a:extLst>
          </p:cNvPr>
          <p:cNvSpPr/>
          <p:nvPr/>
        </p:nvSpPr>
        <p:spPr>
          <a:xfrm>
            <a:off x="5772569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타원 428">
            <a:extLst>
              <a:ext uri="{FF2B5EF4-FFF2-40B4-BE49-F238E27FC236}">
                <a16:creationId xmlns:a16="http://schemas.microsoft.com/office/drawing/2014/main" id="{A3E25189-746D-4CE5-B4CA-95F3D51230DE}"/>
              </a:ext>
            </a:extLst>
          </p:cNvPr>
          <p:cNvSpPr/>
          <p:nvPr/>
        </p:nvSpPr>
        <p:spPr>
          <a:xfrm>
            <a:off x="5772569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타원 429">
            <a:extLst>
              <a:ext uri="{FF2B5EF4-FFF2-40B4-BE49-F238E27FC236}">
                <a16:creationId xmlns:a16="http://schemas.microsoft.com/office/drawing/2014/main" id="{17D3DB67-4DB3-4032-882A-5EDCF585E424}"/>
              </a:ext>
            </a:extLst>
          </p:cNvPr>
          <p:cNvSpPr/>
          <p:nvPr/>
        </p:nvSpPr>
        <p:spPr>
          <a:xfrm>
            <a:off x="577256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타원 430">
            <a:extLst>
              <a:ext uri="{FF2B5EF4-FFF2-40B4-BE49-F238E27FC236}">
                <a16:creationId xmlns:a16="http://schemas.microsoft.com/office/drawing/2014/main" id="{FD0DFC73-C08F-44CC-893E-04964542AFDC}"/>
              </a:ext>
            </a:extLst>
          </p:cNvPr>
          <p:cNvSpPr/>
          <p:nvPr/>
        </p:nvSpPr>
        <p:spPr>
          <a:xfrm>
            <a:off x="577256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타원 432">
            <a:extLst>
              <a:ext uri="{FF2B5EF4-FFF2-40B4-BE49-F238E27FC236}">
                <a16:creationId xmlns:a16="http://schemas.microsoft.com/office/drawing/2014/main" id="{C4EAD6A0-66C7-4AF5-A63C-8F85C95B6BAE}"/>
              </a:ext>
            </a:extLst>
          </p:cNvPr>
          <p:cNvSpPr/>
          <p:nvPr/>
        </p:nvSpPr>
        <p:spPr>
          <a:xfrm>
            <a:off x="577256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4" name="Picture 4" descr="Minimalist Squirtle Icon (Free to use)">
            <a:extLst>
              <a:ext uri="{FF2B5EF4-FFF2-40B4-BE49-F238E27FC236}">
                <a16:creationId xmlns:a16="http://schemas.microsoft.com/office/drawing/2014/main" id="{50D98D78-CA83-4CA5-8D70-CC1DDFD842F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9" y="8065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6" descr="Minimalist Bulbasaur Icon (Free to Use)">
            <a:extLst>
              <a:ext uri="{FF2B5EF4-FFF2-40B4-BE49-F238E27FC236}">
                <a16:creationId xmlns:a16="http://schemas.microsoft.com/office/drawing/2014/main" id="{70C101BD-A4BF-484E-B848-3BBE2EFB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115" y="7788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" name="직사각형 435">
            <a:extLst>
              <a:ext uri="{FF2B5EF4-FFF2-40B4-BE49-F238E27FC236}">
                <a16:creationId xmlns:a16="http://schemas.microsoft.com/office/drawing/2014/main" id="{C8DBC6D3-BF7B-47E0-A0A4-1A8112518B18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직사각형 436">
            <a:extLst>
              <a:ext uri="{FF2B5EF4-FFF2-40B4-BE49-F238E27FC236}">
                <a16:creationId xmlns:a16="http://schemas.microsoft.com/office/drawing/2014/main" id="{EC05CE9A-743E-4CA5-AAFE-6ED8B8C6F9CF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곱하기 기호 437">
            <a:extLst>
              <a:ext uri="{FF2B5EF4-FFF2-40B4-BE49-F238E27FC236}">
                <a16:creationId xmlns:a16="http://schemas.microsoft.com/office/drawing/2014/main" id="{53C64BFB-7D7A-4645-ACB0-F2D88FAFDA4E}"/>
              </a:ext>
            </a:extLst>
          </p:cNvPr>
          <p:cNvSpPr/>
          <p:nvPr/>
        </p:nvSpPr>
        <p:spPr>
          <a:xfrm>
            <a:off x="6645469" y="41133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9" name="타원 438">
            <a:extLst>
              <a:ext uri="{FF2B5EF4-FFF2-40B4-BE49-F238E27FC236}">
                <a16:creationId xmlns:a16="http://schemas.microsoft.com/office/drawing/2014/main" id="{2A701FCE-56EB-49B0-8DDD-A33E4E8F0CE4}"/>
              </a:ext>
            </a:extLst>
          </p:cNvPr>
          <p:cNvSpPr/>
          <p:nvPr/>
        </p:nvSpPr>
        <p:spPr>
          <a:xfrm>
            <a:off x="577256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타원 439">
            <a:extLst>
              <a:ext uri="{FF2B5EF4-FFF2-40B4-BE49-F238E27FC236}">
                <a16:creationId xmlns:a16="http://schemas.microsoft.com/office/drawing/2014/main" id="{4923EC34-D86E-441D-BC4E-25AB612C46E0}"/>
              </a:ext>
            </a:extLst>
          </p:cNvPr>
          <p:cNvSpPr/>
          <p:nvPr/>
        </p:nvSpPr>
        <p:spPr>
          <a:xfrm>
            <a:off x="577256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타원 440">
            <a:extLst>
              <a:ext uri="{FF2B5EF4-FFF2-40B4-BE49-F238E27FC236}">
                <a16:creationId xmlns:a16="http://schemas.microsoft.com/office/drawing/2014/main" id="{50F0139E-D752-4449-BE7A-7A8DC24E5CF8}"/>
              </a:ext>
            </a:extLst>
          </p:cNvPr>
          <p:cNvSpPr/>
          <p:nvPr/>
        </p:nvSpPr>
        <p:spPr>
          <a:xfrm>
            <a:off x="5774592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타원 441">
            <a:extLst>
              <a:ext uri="{FF2B5EF4-FFF2-40B4-BE49-F238E27FC236}">
                <a16:creationId xmlns:a16="http://schemas.microsoft.com/office/drawing/2014/main" id="{6BC09D79-F5C4-41AA-9CB9-C8BE91EA620C}"/>
              </a:ext>
            </a:extLst>
          </p:cNvPr>
          <p:cNvSpPr/>
          <p:nvPr/>
        </p:nvSpPr>
        <p:spPr>
          <a:xfrm>
            <a:off x="5772569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3" name="Picture 4" descr="Minimalist Squirtle Icon (Free to use)">
            <a:extLst>
              <a:ext uri="{FF2B5EF4-FFF2-40B4-BE49-F238E27FC236}">
                <a16:creationId xmlns:a16="http://schemas.microsoft.com/office/drawing/2014/main" id="{83DD4705-73AD-4609-A9C4-4E97B534230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9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Picture 6" descr="Minimalist Bulbasaur Icon (Free to Use)">
            <a:extLst>
              <a:ext uri="{FF2B5EF4-FFF2-40B4-BE49-F238E27FC236}">
                <a16:creationId xmlns:a16="http://schemas.microsoft.com/office/drawing/2014/main" id="{A8636578-14D8-4E37-BFA5-4AF5EFDA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9" y="976042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" name="직사각형 444">
            <a:extLst>
              <a:ext uri="{FF2B5EF4-FFF2-40B4-BE49-F238E27FC236}">
                <a16:creationId xmlns:a16="http://schemas.microsoft.com/office/drawing/2014/main" id="{5BCFD9BC-83BE-4CBC-90E4-7E01414BCA1D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직사각형 445">
            <a:extLst>
              <a:ext uri="{FF2B5EF4-FFF2-40B4-BE49-F238E27FC236}">
                <a16:creationId xmlns:a16="http://schemas.microsoft.com/office/drawing/2014/main" id="{0F905D92-D910-4E50-BB2E-892191DBE029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곱하기 기호 446">
            <a:extLst>
              <a:ext uri="{FF2B5EF4-FFF2-40B4-BE49-F238E27FC236}">
                <a16:creationId xmlns:a16="http://schemas.microsoft.com/office/drawing/2014/main" id="{7BFF7203-2E33-4239-9F92-CD7418E9302C}"/>
              </a:ext>
            </a:extLst>
          </p:cNvPr>
          <p:cNvSpPr/>
          <p:nvPr/>
        </p:nvSpPr>
        <p:spPr>
          <a:xfrm>
            <a:off x="6645469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8" name="타원 447">
            <a:extLst>
              <a:ext uri="{FF2B5EF4-FFF2-40B4-BE49-F238E27FC236}">
                <a16:creationId xmlns:a16="http://schemas.microsoft.com/office/drawing/2014/main" id="{1EAE94E8-0C72-4CA4-B019-0A1F72A2239C}"/>
              </a:ext>
            </a:extLst>
          </p:cNvPr>
          <p:cNvSpPr/>
          <p:nvPr/>
        </p:nvSpPr>
        <p:spPr>
          <a:xfrm>
            <a:off x="5771405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9" name="Picture 4" descr="Minimalist Squirtle Icon (Free to use)">
            <a:extLst>
              <a:ext uri="{FF2B5EF4-FFF2-40B4-BE49-F238E27FC236}">
                <a16:creationId xmlns:a16="http://schemas.microsoft.com/office/drawing/2014/main" id="{82512DBD-59ED-47FC-9C82-7468F4616DC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05" y="187772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6" descr="Minimalist Bulbasaur Icon (Free to Use)">
            <a:extLst>
              <a:ext uri="{FF2B5EF4-FFF2-40B4-BE49-F238E27FC236}">
                <a16:creationId xmlns:a16="http://schemas.microsoft.com/office/drawing/2014/main" id="{8E7A5604-8404-4330-B665-046E68F4D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05" y="1874956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1" name="직사각형 450">
            <a:extLst>
              <a:ext uri="{FF2B5EF4-FFF2-40B4-BE49-F238E27FC236}">
                <a16:creationId xmlns:a16="http://schemas.microsoft.com/office/drawing/2014/main" id="{7D3501A1-D84A-4955-9BD8-BF05E2DEB12F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직사각형 451">
            <a:extLst>
              <a:ext uri="{FF2B5EF4-FFF2-40B4-BE49-F238E27FC236}">
                <a16:creationId xmlns:a16="http://schemas.microsoft.com/office/drawing/2014/main" id="{3E67D8AF-A86C-4747-A20A-9EAE185B0A83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곱하기 기호 452">
            <a:extLst>
              <a:ext uri="{FF2B5EF4-FFF2-40B4-BE49-F238E27FC236}">
                <a16:creationId xmlns:a16="http://schemas.microsoft.com/office/drawing/2014/main" id="{0FD5C9CC-A402-47CF-8150-0ABC8201010B}"/>
              </a:ext>
            </a:extLst>
          </p:cNvPr>
          <p:cNvSpPr/>
          <p:nvPr/>
        </p:nvSpPr>
        <p:spPr>
          <a:xfrm>
            <a:off x="6644457" y="220841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4" name="타원 453">
            <a:extLst>
              <a:ext uri="{FF2B5EF4-FFF2-40B4-BE49-F238E27FC236}">
                <a16:creationId xmlns:a16="http://schemas.microsoft.com/office/drawing/2014/main" id="{E71CB445-9D1E-461F-832F-BF59B5CBC77A}"/>
              </a:ext>
            </a:extLst>
          </p:cNvPr>
          <p:cNvSpPr/>
          <p:nvPr/>
        </p:nvSpPr>
        <p:spPr>
          <a:xfrm>
            <a:off x="577256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5" name="Picture 4" descr="Minimalist Squirtle Icon (Free to use)">
            <a:extLst>
              <a:ext uri="{FF2B5EF4-FFF2-40B4-BE49-F238E27FC236}">
                <a16:creationId xmlns:a16="http://schemas.microsoft.com/office/drawing/2014/main" id="{196B04D1-50D5-45D5-B38A-6A65706093F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9" y="278771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6" descr="Minimalist Bulbasaur Icon (Free to Use)">
            <a:extLst>
              <a:ext uri="{FF2B5EF4-FFF2-40B4-BE49-F238E27FC236}">
                <a16:creationId xmlns:a16="http://schemas.microsoft.com/office/drawing/2014/main" id="{B9DEE0E7-B569-474C-837D-CF43AE52C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9" y="278494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직사각형 456">
            <a:extLst>
              <a:ext uri="{FF2B5EF4-FFF2-40B4-BE49-F238E27FC236}">
                <a16:creationId xmlns:a16="http://schemas.microsoft.com/office/drawing/2014/main" id="{CE6697CA-D469-44F7-972F-082F444CFCE1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직사각형 457">
            <a:extLst>
              <a:ext uri="{FF2B5EF4-FFF2-40B4-BE49-F238E27FC236}">
                <a16:creationId xmlns:a16="http://schemas.microsoft.com/office/drawing/2014/main" id="{AA774DCE-AA7B-4736-A64D-5D55A013924D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곱하기 기호 458">
            <a:extLst>
              <a:ext uri="{FF2B5EF4-FFF2-40B4-BE49-F238E27FC236}">
                <a16:creationId xmlns:a16="http://schemas.microsoft.com/office/drawing/2014/main" id="{ED07DF37-BB03-44B0-96E7-16AFF9B546CA}"/>
              </a:ext>
            </a:extLst>
          </p:cNvPr>
          <p:cNvSpPr/>
          <p:nvPr/>
        </p:nvSpPr>
        <p:spPr>
          <a:xfrm>
            <a:off x="6642073" y="311839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0" name="타원 459">
            <a:extLst>
              <a:ext uri="{FF2B5EF4-FFF2-40B4-BE49-F238E27FC236}">
                <a16:creationId xmlns:a16="http://schemas.microsoft.com/office/drawing/2014/main" id="{1E650FEF-570A-4C73-A97B-469C478299C1}"/>
              </a:ext>
            </a:extLst>
          </p:cNvPr>
          <p:cNvSpPr/>
          <p:nvPr/>
        </p:nvSpPr>
        <p:spPr>
          <a:xfrm>
            <a:off x="577256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1" name="Picture 4" descr="Minimalist Squirtle Icon (Free to use)">
            <a:extLst>
              <a:ext uri="{FF2B5EF4-FFF2-40B4-BE49-F238E27FC236}">
                <a16:creationId xmlns:a16="http://schemas.microsoft.com/office/drawing/2014/main" id="{C4CBA16E-BB40-48C2-8BE5-42B3B314170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9" y="368662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Picture 6" descr="Minimalist Bulbasaur Icon (Free to Use)">
            <a:extLst>
              <a:ext uri="{FF2B5EF4-FFF2-40B4-BE49-F238E27FC236}">
                <a16:creationId xmlns:a16="http://schemas.microsoft.com/office/drawing/2014/main" id="{99A74893-C0F5-438A-B877-7171C6D3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9" y="3683858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" name="직사각형 462">
            <a:extLst>
              <a:ext uri="{FF2B5EF4-FFF2-40B4-BE49-F238E27FC236}">
                <a16:creationId xmlns:a16="http://schemas.microsoft.com/office/drawing/2014/main" id="{53DC4F9A-19CD-4804-8A41-243B2F8B2C8E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직사각형 463">
            <a:extLst>
              <a:ext uri="{FF2B5EF4-FFF2-40B4-BE49-F238E27FC236}">
                <a16:creationId xmlns:a16="http://schemas.microsoft.com/office/drawing/2014/main" id="{2BB5A6DB-2A7C-4557-8650-229BA83E9C78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곱하기 기호 464">
            <a:extLst>
              <a:ext uri="{FF2B5EF4-FFF2-40B4-BE49-F238E27FC236}">
                <a16:creationId xmlns:a16="http://schemas.microsoft.com/office/drawing/2014/main" id="{9ECC7F89-792F-45A5-8F8A-7170FCA2164C}"/>
              </a:ext>
            </a:extLst>
          </p:cNvPr>
          <p:cNvSpPr/>
          <p:nvPr/>
        </p:nvSpPr>
        <p:spPr>
          <a:xfrm>
            <a:off x="6638644" y="401731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6" name="타원 465">
            <a:extLst>
              <a:ext uri="{FF2B5EF4-FFF2-40B4-BE49-F238E27FC236}">
                <a16:creationId xmlns:a16="http://schemas.microsoft.com/office/drawing/2014/main" id="{469D7E3E-8509-44F4-98F0-D30453787AB9}"/>
              </a:ext>
            </a:extLst>
          </p:cNvPr>
          <p:cNvSpPr/>
          <p:nvPr/>
        </p:nvSpPr>
        <p:spPr>
          <a:xfrm>
            <a:off x="577256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7" name="Picture 4" descr="Minimalist Squirtle Icon (Free to use)">
            <a:extLst>
              <a:ext uri="{FF2B5EF4-FFF2-40B4-BE49-F238E27FC236}">
                <a16:creationId xmlns:a16="http://schemas.microsoft.com/office/drawing/2014/main" id="{B06B90D1-CB61-4527-9847-24E283A31E1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9" y="459661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Picture 6" descr="Minimalist Bulbasaur Icon (Free to Use)">
            <a:extLst>
              <a:ext uri="{FF2B5EF4-FFF2-40B4-BE49-F238E27FC236}">
                <a16:creationId xmlns:a16="http://schemas.microsoft.com/office/drawing/2014/main" id="{E83D9383-2D9D-4FB6-9ABA-21AC24B1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9" y="4593847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9" name="직사각형 468">
            <a:extLst>
              <a:ext uri="{FF2B5EF4-FFF2-40B4-BE49-F238E27FC236}">
                <a16:creationId xmlns:a16="http://schemas.microsoft.com/office/drawing/2014/main" id="{D6B96E8F-3441-4735-A411-50330600B2C0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직사각형 469">
            <a:extLst>
              <a:ext uri="{FF2B5EF4-FFF2-40B4-BE49-F238E27FC236}">
                <a16:creationId xmlns:a16="http://schemas.microsoft.com/office/drawing/2014/main" id="{AA1175D4-972B-4AB7-B76E-5403376A0C41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곱하기 기호 470">
            <a:extLst>
              <a:ext uri="{FF2B5EF4-FFF2-40B4-BE49-F238E27FC236}">
                <a16:creationId xmlns:a16="http://schemas.microsoft.com/office/drawing/2014/main" id="{F5694200-5E5A-46BF-91B5-F9D1057DC05E}"/>
              </a:ext>
            </a:extLst>
          </p:cNvPr>
          <p:cNvSpPr/>
          <p:nvPr/>
        </p:nvSpPr>
        <p:spPr>
          <a:xfrm>
            <a:off x="6645640" y="492730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2" name="타원 471">
            <a:extLst>
              <a:ext uri="{FF2B5EF4-FFF2-40B4-BE49-F238E27FC236}">
                <a16:creationId xmlns:a16="http://schemas.microsoft.com/office/drawing/2014/main" id="{2FB8FC7E-14B8-4B1D-88E0-A6925565C4BE}"/>
              </a:ext>
            </a:extLst>
          </p:cNvPr>
          <p:cNvSpPr/>
          <p:nvPr/>
        </p:nvSpPr>
        <p:spPr>
          <a:xfrm>
            <a:off x="7130779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3" name="타원 472">
            <a:extLst>
              <a:ext uri="{FF2B5EF4-FFF2-40B4-BE49-F238E27FC236}">
                <a16:creationId xmlns:a16="http://schemas.microsoft.com/office/drawing/2014/main" id="{3E1A66E2-E650-4D39-8368-5C15AFDB9EBD}"/>
              </a:ext>
            </a:extLst>
          </p:cNvPr>
          <p:cNvSpPr/>
          <p:nvPr/>
        </p:nvSpPr>
        <p:spPr>
          <a:xfrm>
            <a:off x="713077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타원 473">
            <a:extLst>
              <a:ext uri="{FF2B5EF4-FFF2-40B4-BE49-F238E27FC236}">
                <a16:creationId xmlns:a16="http://schemas.microsoft.com/office/drawing/2014/main" id="{BEB1105F-9018-4AA8-A3D1-BBFB058223F6}"/>
              </a:ext>
            </a:extLst>
          </p:cNvPr>
          <p:cNvSpPr/>
          <p:nvPr/>
        </p:nvSpPr>
        <p:spPr>
          <a:xfrm>
            <a:off x="7130779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타원 474">
            <a:extLst>
              <a:ext uri="{FF2B5EF4-FFF2-40B4-BE49-F238E27FC236}">
                <a16:creationId xmlns:a16="http://schemas.microsoft.com/office/drawing/2014/main" id="{6F163CBB-40A4-4FE3-AE9F-4D852E407880}"/>
              </a:ext>
            </a:extLst>
          </p:cNvPr>
          <p:cNvSpPr/>
          <p:nvPr/>
        </p:nvSpPr>
        <p:spPr>
          <a:xfrm>
            <a:off x="7130779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타원 475">
            <a:extLst>
              <a:ext uri="{FF2B5EF4-FFF2-40B4-BE49-F238E27FC236}">
                <a16:creationId xmlns:a16="http://schemas.microsoft.com/office/drawing/2014/main" id="{871F9F5F-BEEE-4AE6-8F9F-D12967DF5034}"/>
              </a:ext>
            </a:extLst>
          </p:cNvPr>
          <p:cNvSpPr/>
          <p:nvPr/>
        </p:nvSpPr>
        <p:spPr>
          <a:xfrm>
            <a:off x="713077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타원 476">
            <a:extLst>
              <a:ext uri="{FF2B5EF4-FFF2-40B4-BE49-F238E27FC236}">
                <a16:creationId xmlns:a16="http://schemas.microsoft.com/office/drawing/2014/main" id="{69F27994-6B31-40B4-835F-F134F474FBD8}"/>
              </a:ext>
            </a:extLst>
          </p:cNvPr>
          <p:cNvSpPr/>
          <p:nvPr/>
        </p:nvSpPr>
        <p:spPr>
          <a:xfrm>
            <a:off x="713077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타원 478">
            <a:extLst>
              <a:ext uri="{FF2B5EF4-FFF2-40B4-BE49-F238E27FC236}">
                <a16:creationId xmlns:a16="http://schemas.microsoft.com/office/drawing/2014/main" id="{A08C9FD9-0594-4002-A5E7-2E91E5172B7B}"/>
              </a:ext>
            </a:extLst>
          </p:cNvPr>
          <p:cNvSpPr/>
          <p:nvPr/>
        </p:nvSpPr>
        <p:spPr>
          <a:xfrm>
            <a:off x="713077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0" name="Picture 4" descr="Minimalist Squirtle Icon (Free to use)">
            <a:extLst>
              <a:ext uri="{FF2B5EF4-FFF2-40B4-BE49-F238E27FC236}">
                <a16:creationId xmlns:a16="http://schemas.microsoft.com/office/drawing/2014/main" id="{6C84FD7A-3FAF-4E9C-922F-39BD072F34B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79" y="8065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" name="Picture 6" descr="Minimalist Bulbasaur Icon (Free to Use)">
            <a:extLst>
              <a:ext uri="{FF2B5EF4-FFF2-40B4-BE49-F238E27FC236}">
                <a16:creationId xmlns:a16="http://schemas.microsoft.com/office/drawing/2014/main" id="{5D129762-3FD8-4323-8F0E-CBAF4BB6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93" y="7788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" name="직사각형 481">
            <a:extLst>
              <a:ext uri="{FF2B5EF4-FFF2-40B4-BE49-F238E27FC236}">
                <a16:creationId xmlns:a16="http://schemas.microsoft.com/office/drawing/2014/main" id="{79702301-A4C7-45F9-A35C-501655760AB9}"/>
              </a:ext>
            </a:extLst>
          </p:cNvPr>
          <p:cNvSpPr/>
          <p:nvPr/>
        </p:nvSpPr>
        <p:spPr>
          <a:xfrm>
            <a:off x="718138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직사각형 482">
            <a:extLst>
              <a:ext uri="{FF2B5EF4-FFF2-40B4-BE49-F238E27FC236}">
                <a16:creationId xmlns:a16="http://schemas.microsoft.com/office/drawing/2014/main" id="{DB118835-1A9E-471D-9F63-783FE01C4E2E}"/>
              </a:ext>
            </a:extLst>
          </p:cNvPr>
          <p:cNvSpPr/>
          <p:nvPr/>
        </p:nvSpPr>
        <p:spPr>
          <a:xfrm>
            <a:off x="754138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곱하기 기호 483">
            <a:extLst>
              <a:ext uri="{FF2B5EF4-FFF2-40B4-BE49-F238E27FC236}">
                <a16:creationId xmlns:a16="http://schemas.microsoft.com/office/drawing/2014/main" id="{7D33DFF6-6A7F-4FCD-B919-B19D5DE958CE}"/>
              </a:ext>
            </a:extLst>
          </p:cNvPr>
          <p:cNvSpPr/>
          <p:nvPr/>
        </p:nvSpPr>
        <p:spPr>
          <a:xfrm>
            <a:off x="8003679" y="41133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5" name="타원 484">
            <a:extLst>
              <a:ext uri="{FF2B5EF4-FFF2-40B4-BE49-F238E27FC236}">
                <a16:creationId xmlns:a16="http://schemas.microsoft.com/office/drawing/2014/main" id="{9C51DC4F-DE13-4537-AEA0-4DA1EAED4D32}"/>
              </a:ext>
            </a:extLst>
          </p:cNvPr>
          <p:cNvSpPr/>
          <p:nvPr/>
        </p:nvSpPr>
        <p:spPr>
          <a:xfrm>
            <a:off x="713077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타원 485">
            <a:extLst>
              <a:ext uri="{FF2B5EF4-FFF2-40B4-BE49-F238E27FC236}">
                <a16:creationId xmlns:a16="http://schemas.microsoft.com/office/drawing/2014/main" id="{576DEC70-BC73-4E71-840D-CE21C91B4E4A}"/>
              </a:ext>
            </a:extLst>
          </p:cNvPr>
          <p:cNvSpPr/>
          <p:nvPr/>
        </p:nvSpPr>
        <p:spPr>
          <a:xfrm>
            <a:off x="713077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타원 486">
            <a:extLst>
              <a:ext uri="{FF2B5EF4-FFF2-40B4-BE49-F238E27FC236}">
                <a16:creationId xmlns:a16="http://schemas.microsoft.com/office/drawing/2014/main" id="{34F94BA6-3B84-4231-BB05-245A12125864}"/>
              </a:ext>
            </a:extLst>
          </p:cNvPr>
          <p:cNvSpPr/>
          <p:nvPr/>
        </p:nvSpPr>
        <p:spPr>
          <a:xfrm>
            <a:off x="7132802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타원 487">
            <a:extLst>
              <a:ext uri="{FF2B5EF4-FFF2-40B4-BE49-F238E27FC236}">
                <a16:creationId xmlns:a16="http://schemas.microsoft.com/office/drawing/2014/main" id="{240C42F1-7843-4BA7-8EF2-D751FDE28305}"/>
              </a:ext>
            </a:extLst>
          </p:cNvPr>
          <p:cNvSpPr/>
          <p:nvPr/>
        </p:nvSpPr>
        <p:spPr>
          <a:xfrm>
            <a:off x="7130779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9" name="Picture 4" descr="Minimalist Squirtle Icon (Free to use)">
            <a:extLst>
              <a:ext uri="{FF2B5EF4-FFF2-40B4-BE49-F238E27FC236}">
                <a16:creationId xmlns:a16="http://schemas.microsoft.com/office/drawing/2014/main" id="{75A06AEB-1742-487A-AE08-D73BBB53FB1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79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0" name="Picture 6" descr="Minimalist Bulbasaur Icon (Free to Use)">
            <a:extLst>
              <a:ext uri="{FF2B5EF4-FFF2-40B4-BE49-F238E27FC236}">
                <a16:creationId xmlns:a16="http://schemas.microsoft.com/office/drawing/2014/main" id="{0DEA0BEC-CDF3-4D4D-A789-D5551156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79" y="976042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" name="직사각형 490">
            <a:extLst>
              <a:ext uri="{FF2B5EF4-FFF2-40B4-BE49-F238E27FC236}">
                <a16:creationId xmlns:a16="http://schemas.microsoft.com/office/drawing/2014/main" id="{502C2472-AE18-45B5-9C7B-BA2CB37215D2}"/>
              </a:ext>
            </a:extLst>
          </p:cNvPr>
          <p:cNvSpPr/>
          <p:nvPr/>
        </p:nvSpPr>
        <p:spPr>
          <a:xfrm>
            <a:off x="718138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직사각형 491">
            <a:extLst>
              <a:ext uri="{FF2B5EF4-FFF2-40B4-BE49-F238E27FC236}">
                <a16:creationId xmlns:a16="http://schemas.microsoft.com/office/drawing/2014/main" id="{ABAF59D9-8CDE-4C00-A7A9-07540620AF9B}"/>
              </a:ext>
            </a:extLst>
          </p:cNvPr>
          <p:cNvSpPr/>
          <p:nvPr/>
        </p:nvSpPr>
        <p:spPr>
          <a:xfrm>
            <a:off x="754138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곱하기 기호 492">
            <a:extLst>
              <a:ext uri="{FF2B5EF4-FFF2-40B4-BE49-F238E27FC236}">
                <a16:creationId xmlns:a16="http://schemas.microsoft.com/office/drawing/2014/main" id="{3AE8DAF0-B843-42A6-9A11-99D93B801F5E}"/>
              </a:ext>
            </a:extLst>
          </p:cNvPr>
          <p:cNvSpPr/>
          <p:nvPr/>
        </p:nvSpPr>
        <p:spPr>
          <a:xfrm>
            <a:off x="8003679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4" name="타원 493">
            <a:extLst>
              <a:ext uri="{FF2B5EF4-FFF2-40B4-BE49-F238E27FC236}">
                <a16:creationId xmlns:a16="http://schemas.microsoft.com/office/drawing/2014/main" id="{9A315453-80D1-49EA-A1EF-9DF983A63B55}"/>
              </a:ext>
            </a:extLst>
          </p:cNvPr>
          <p:cNvSpPr/>
          <p:nvPr/>
        </p:nvSpPr>
        <p:spPr>
          <a:xfrm>
            <a:off x="7129615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5" name="Picture 4" descr="Minimalist Squirtle Icon (Free to use)">
            <a:extLst>
              <a:ext uri="{FF2B5EF4-FFF2-40B4-BE49-F238E27FC236}">
                <a16:creationId xmlns:a16="http://schemas.microsoft.com/office/drawing/2014/main" id="{2922DA6C-4158-4E25-AC80-BE47E615C49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15" y="187772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6" name="Picture 6" descr="Minimalist Bulbasaur Icon (Free to Use)">
            <a:extLst>
              <a:ext uri="{FF2B5EF4-FFF2-40B4-BE49-F238E27FC236}">
                <a16:creationId xmlns:a16="http://schemas.microsoft.com/office/drawing/2014/main" id="{AB4E9672-343E-4CF8-B277-D214007CA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15" y="1874956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7" name="직사각형 496">
            <a:extLst>
              <a:ext uri="{FF2B5EF4-FFF2-40B4-BE49-F238E27FC236}">
                <a16:creationId xmlns:a16="http://schemas.microsoft.com/office/drawing/2014/main" id="{61B0C26C-CE35-4B39-A9A4-984029748F99}"/>
              </a:ext>
            </a:extLst>
          </p:cNvPr>
          <p:cNvSpPr/>
          <p:nvPr/>
        </p:nvSpPr>
        <p:spPr>
          <a:xfrm>
            <a:off x="718138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직사각형 497">
            <a:extLst>
              <a:ext uri="{FF2B5EF4-FFF2-40B4-BE49-F238E27FC236}">
                <a16:creationId xmlns:a16="http://schemas.microsoft.com/office/drawing/2014/main" id="{65051804-73CF-4A52-A88A-4748DAA54B2B}"/>
              </a:ext>
            </a:extLst>
          </p:cNvPr>
          <p:cNvSpPr/>
          <p:nvPr/>
        </p:nvSpPr>
        <p:spPr>
          <a:xfrm>
            <a:off x="754138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곱하기 기호 498">
            <a:extLst>
              <a:ext uri="{FF2B5EF4-FFF2-40B4-BE49-F238E27FC236}">
                <a16:creationId xmlns:a16="http://schemas.microsoft.com/office/drawing/2014/main" id="{FD4EFEBA-7C6A-480B-8A12-08160ED0B46C}"/>
              </a:ext>
            </a:extLst>
          </p:cNvPr>
          <p:cNvSpPr/>
          <p:nvPr/>
        </p:nvSpPr>
        <p:spPr>
          <a:xfrm>
            <a:off x="8002667" y="220841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0" name="타원 499">
            <a:extLst>
              <a:ext uri="{FF2B5EF4-FFF2-40B4-BE49-F238E27FC236}">
                <a16:creationId xmlns:a16="http://schemas.microsoft.com/office/drawing/2014/main" id="{0E2BB34D-3E35-453F-8247-6A4CD2AF7761}"/>
              </a:ext>
            </a:extLst>
          </p:cNvPr>
          <p:cNvSpPr/>
          <p:nvPr/>
        </p:nvSpPr>
        <p:spPr>
          <a:xfrm>
            <a:off x="713077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1" name="Picture 4" descr="Minimalist Squirtle Icon (Free to use)">
            <a:extLst>
              <a:ext uri="{FF2B5EF4-FFF2-40B4-BE49-F238E27FC236}">
                <a16:creationId xmlns:a16="http://schemas.microsoft.com/office/drawing/2014/main" id="{CFD687BF-AA58-4E6D-81B7-E0F14ED1744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79" y="278771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" name="Picture 6" descr="Minimalist Bulbasaur Icon (Free to Use)">
            <a:extLst>
              <a:ext uri="{FF2B5EF4-FFF2-40B4-BE49-F238E27FC236}">
                <a16:creationId xmlns:a16="http://schemas.microsoft.com/office/drawing/2014/main" id="{C3C02E62-AFEB-4AB4-B8B7-D2B2CC1C2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79" y="278494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3" name="직사각형 502">
            <a:extLst>
              <a:ext uri="{FF2B5EF4-FFF2-40B4-BE49-F238E27FC236}">
                <a16:creationId xmlns:a16="http://schemas.microsoft.com/office/drawing/2014/main" id="{84CBC284-FCC0-4EFB-B6B7-5272F02A8531}"/>
              </a:ext>
            </a:extLst>
          </p:cNvPr>
          <p:cNvSpPr/>
          <p:nvPr/>
        </p:nvSpPr>
        <p:spPr>
          <a:xfrm>
            <a:off x="718138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직사각형 503">
            <a:extLst>
              <a:ext uri="{FF2B5EF4-FFF2-40B4-BE49-F238E27FC236}">
                <a16:creationId xmlns:a16="http://schemas.microsoft.com/office/drawing/2014/main" id="{555A8DD7-27C9-4D63-B144-2764A168B870}"/>
              </a:ext>
            </a:extLst>
          </p:cNvPr>
          <p:cNvSpPr/>
          <p:nvPr/>
        </p:nvSpPr>
        <p:spPr>
          <a:xfrm>
            <a:off x="754138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곱하기 기호 504">
            <a:extLst>
              <a:ext uri="{FF2B5EF4-FFF2-40B4-BE49-F238E27FC236}">
                <a16:creationId xmlns:a16="http://schemas.microsoft.com/office/drawing/2014/main" id="{909DF7D7-8037-4CBC-A687-9A9F9D879192}"/>
              </a:ext>
            </a:extLst>
          </p:cNvPr>
          <p:cNvSpPr/>
          <p:nvPr/>
        </p:nvSpPr>
        <p:spPr>
          <a:xfrm>
            <a:off x="8000283" y="311839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6" name="타원 505">
            <a:extLst>
              <a:ext uri="{FF2B5EF4-FFF2-40B4-BE49-F238E27FC236}">
                <a16:creationId xmlns:a16="http://schemas.microsoft.com/office/drawing/2014/main" id="{6CB9ADC6-66A2-4312-ADD7-5D94221A69A7}"/>
              </a:ext>
            </a:extLst>
          </p:cNvPr>
          <p:cNvSpPr/>
          <p:nvPr/>
        </p:nvSpPr>
        <p:spPr>
          <a:xfrm>
            <a:off x="713077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7" name="Picture 4" descr="Minimalist Squirtle Icon (Free to use)">
            <a:extLst>
              <a:ext uri="{FF2B5EF4-FFF2-40B4-BE49-F238E27FC236}">
                <a16:creationId xmlns:a16="http://schemas.microsoft.com/office/drawing/2014/main" id="{F3B36039-6F5C-48CF-ACA7-6186A6CC532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79" y="368662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" name="Picture 6" descr="Minimalist Bulbasaur Icon (Free to Use)">
            <a:extLst>
              <a:ext uri="{FF2B5EF4-FFF2-40B4-BE49-F238E27FC236}">
                <a16:creationId xmlns:a16="http://schemas.microsoft.com/office/drawing/2014/main" id="{4DEE4516-1531-4C19-98D0-121B772CA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79" y="3683858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" name="직사각형 508">
            <a:extLst>
              <a:ext uri="{FF2B5EF4-FFF2-40B4-BE49-F238E27FC236}">
                <a16:creationId xmlns:a16="http://schemas.microsoft.com/office/drawing/2014/main" id="{B4855C25-2DF9-439F-9A2B-A371EF7D87C7}"/>
              </a:ext>
            </a:extLst>
          </p:cNvPr>
          <p:cNvSpPr/>
          <p:nvPr/>
        </p:nvSpPr>
        <p:spPr>
          <a:xfrm>
            <a:off x="718138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직사각형 509">
            <a:extLst>
              <a:ext uri="{FF2B5EF4-FFF2-40B4-BE49-F238E27FC236}">
                <a16:creationId xmlns:a16="http://schemas.microsoft.com/office/drawing/2014/main" id="{8C7EB889-57DE-4AEB-9E37-6AA88A865D08}"/>
              </a:ext>
            </a:extLst>
          </p:cNvPr>
          <p:cNvSpPr/>
          <p:nvPr/>
        </p:nvSpPr>
        <p:spPr>
          <a:xfrm>
            <a:off x="754138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곱하기 기호 510">
            <a:extLst>
              <a:ext uri="{FF2B5EF4-FFF2-40B4-BE49-F238E27FC236}">
                <a16:creationId xmlns:a16="http://schemas.microsoft.com/office/drawing/2014/main" id="{300747E9-93A1-4565-8991-A05B5E85AC3C}"/>
              </a:ext>
            </a:extLst>
          </p:cNvPr>
          <p:cNvSpPr/>
          <p:nvPr/>
        </p:nvSpPr>
        <p:spPr>
          <a:xfrm>
            <a:off x="7996854" y="401731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2" name="타원 511">
            <a:extLst>
              <a:ext uri="{FF2B5EF4-FFF2-40B4-BE49-F238E27FC236}">
                <a16:creationId xmlns:a16="http://schemas.microsoft.com/office/drawing/2014/main" id="{4BB97A77-A7A0-4E82-A903-53326DEB625A}"/>
              </a:ext>
            </a:extLst>
          </p:cNvPr>
          <p:cNvSpPr/>
          <p:nvPr/>
        </p:nvSpPr>
        <p:spPr>
          <a:xfrm>
            <a:off x="713077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3" name="Picture 4" descr="Minimalist Squirtle Icon (Free to use)">
            <a:extLst>
              <a:ext uri="{FF2B5EF4-FFF2-40B4-BE49-F238E27FC236}">
                <a16:creationId xmlns:a16="http://schemas.microsoft.com/office/drawing/2014/main" id="{3B919973-1D16-4692-953F-394A2C82660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79" y="459661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" name="Picture 6" descr="Minimalist Bulbasaur Icon (Free to Use)">
            <a:extLst>
              <a:ext uri="{FF2B5EF4-FFF2-40B4-BE49-F238E27FC236}">
                <a16:creationId xmlns:a16="http://schemas.microsoft.com/office/drawing/2014/main" id="{E54992F4-5BC2-47E8-A0A8-FB298A68A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79" y="4593847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" name="직사각형 514">
            <a:extLst>
              <a:ext uri="{FF2B5EF4-FFF2-40B4-BE49-F238E27FC236}">
                <a16:creationId xmlns:a16="http://schemas.microsoft.com/office/drawing/2014/main" id="{2A575217-5BAC-411D-916B-3EF0373B8E29}"/>
              </a:ext>
            </a:extLst>
          </p:cNvPr>
          <p:cNvSpPr/>
          <p:nvPr/>
        </p:nvSpPr>
        <p:spPr>
          <a:xfrm>
            <a:off x="7181387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직사각형 515">
            <a:extLst>
              <a:ext uri="{FF2B5EF4-FFF2-40B4-BE49-F238E27FC236}">
                <a16:creationId xmlns:a16="http://schemas.microsoft.com/office/drawing/2014/main" id="{493B8781-3A91-4FFC-8180-336BFCA01720}"/>
              </a:ext>
            </a:extLst>
          </p:cNvPr>
          <p:cNvSpPr/>
          <p:nvPr/>
        </p:nvSpPr>
        <p:spPr>
          <a:xfrm>
            <a:off x="7541387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곱하기 기호 516">
            <a:extLst>
              <a:ext uri="{FF2B5EF4-FFF2-40B4-BE49-F238E27FC236}">
                <a16:creationId xmlns:a16="http://schemas.microsoft.com/office/drawing/2014/main" id="{84FB3FC7-6829-4740-BFEE-B801AFCD05B8}"/>
              </a:ext>
            </a:extLst>
          </p:cNvPr>
          <p:cNvSpPr/>
          <p:nvPr/>
        </p:nvSpPr>
        <p:spPr>
          <a:xfrm>
            <a:off x="8003850" y="492730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8" name="타원 517">
            <a:extLst>
              <a:ext uri="{FF2B5EF4-FFF2-40B4-BE49-F238E27FC236}">
                <a16:creationId xmlns:a16="http://schemas.microsoft.com/office/drawing/2014/main" id="{F4F1E8A4-B349-4102-AB2E-8223EEA998DF}"/>
              </a:ext>
            </a:extLst>
          </p:cNvPr>
          <p:cNvSpPr/>
          <p:nvPr/>
        </p:nvSpPr>
        <p:spPr>
          <a:xfrm>
            <a:off x="8505673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9" name="타원 518">
            <a:extLst>
              <a:ext uri="{FF2B5EF4-FFF2-40B4-BE49-F238E27FC236}">
                <a16:creationId xmlns:a16="http://schemas.microsoft.com/office/drawing/2014/main" id="{06C1A7A6-C0EF-4D6D-90DB-C28FBB39BBAB}"/>
              </a:ext>
            </a:extLst>
          </p:cNvPr>
          <p:cNvSpPr/>
          <p:nvPr/>
        </p:nvSpPr>
        <p:spPr>
          <a:xfrm>
            <a:off x="8505673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타원 519">
            <a:extLst>
              <a:ext uri="{FF2B5EF4-FFF2-40B4-BE49-F238E27FC236}">
                <a16:creationId xmlns:a16="http://schemas.microsoft.com/office/drawing/2014/main" id="{180DACE1-C17E-4ABF-8037-20F9B9DC53E1}"/>
              </a:ext>
            </a:extLst>
          </p:cNvPr>
          <p:cNvSpPr/>
          <p:nvPr/>
        </p:nvSpPr>
        <p:spPr>
          <a:xfrm>
            <a:off x="8505673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타원 520">
            <a:extLst>
              <a:ext uri="{FF2B5EF4-FFF2-40B4-BE49-F238E27FC236}">
                <a16:creationId xmlns:a16="http://schemas.microsoft.com/office/drawing/2014/main" id="{6845AF9D-35ED-47DD-A8A2-4CA1CF52F5D6}"/>
              </a:ext>
            </a:extLst>
          </p:cNvPr>
          <p:cNvSpPr/>
          <p:nvPr/>
        </p:nvSpPr>
        <p:spPr>
          <a:xfrm>
            <a:off x="8505673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타원 521">
            <a:extLst>
              <a:ext uri="{FF2B5EF4-FFF2-40B4-BE49-F238E27FC236}">
                <a16:creationId xmlns:a16="http://schemas.microsoft.com/office/drawing/2014/main" id="{7283A71E-671D-442E-82A9-445888793F4C}"/>
              </a:ext>
            </a:extLst>
          </p:cNvPr>
          <p:cNvSpPr/>
          <p:nvPr/>
        </p:nvSpPr>
        <p:spPr>
          <a:xfrm>
            <a:off x="8505673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타원 522">
            <a:extLst>
              <a:ext uri="{FF2B5EF4-FFF2-40B4-BE49-F238E27FC236}">
                <a16:creationId xmlns:a16="http://schemas.microsoft.com/office/drawing/2014/main" id="{540065DB-1F6B-4EB3-A0A3-F8F962649B46}"/>
              </a:ext>
            </a:extLst>
          </p:cNvPr>
          <p:cNvSpPr/>
          <p:nvPr/>
        </p:nvSpPr>
        <p:spPr>
          <a:xfrm>
            <a:off x="8505673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타원 524">
            <a:extLst>
              <a:ext uri="{FF2B5EF4-FFF2-40B4-BE49-F238E27FC236}">
                <a16:creationId xmlns:a16="http://schemas.microsoft.com/office/drawing/2014/main" id="{48814EE1-D2D0-472B-A1B0-AD3F6EDB8B27}"/>
              </a:ext>
            </a:extLst>
          </p:cNvPr>
          <p:cNvSpPr/>
          <p:nvPr/>
        </p:nvSpPr>
        <p:spPr>
          <a:xfrm>
            <a:off x="8505673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6" name="Picture 4" descr="Minimalist Squirtle Icon (Free to use)">
            <a:extLst>
              <a:ext uri="{FF2B5EF4-FFF2-40B4-BE49-F238E27FC236}">
                <a16:creationId xmlns:a16="http://schemas.microsoft.com/office/drawing/2014/main" id="{01CF544E-7788-4B45-9197-A3A998D5A22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8065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7" name="Picture 6" descr="Minimalist Bulbasaur Icon (Free to Use)">
            <a:extLst>
              <a:ext uri="{FF2B5EF4-FFF2-40B4-BE49-F238E27FC236}">
                <a16:creationId xmlns:a16="http://schemas.microsoft.com/office/drawing/2014/main" id="{7D6209D0-3421-4861-A272-45690C01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7788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8" name="직사각형 527">
            <a:extLst>
              <a:ext uri="{FF2B5EF4-FFF2-40B4-BE49-F238E27FC236}">
                <a16:creationId xmlns:a16="http://schemas.microsoft.com/office/drawing/2014/main" id="{2B2C3270-EFAE-4B2E-B4ED-4647EA32C7D0}"/>
              </a:ext>
            </a:extLst>
          </p:cNvPr>
          <p:cNvSpPr/>
          <p:nvPr/>
        </p:nvSpPr>
        <p:spPr>
          <a:xfrm>
            <a:off x="855628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직사각형 528">
            <a:extLst>
              <a:ext uri="{FF2B5EF4-FFF2-40B4-BE49-F238E27FC236}">
                <a16:creationId xmlns:a16="http://schemas.microsoft.com/office/drawing/2014/main" id="{0290B451-76BD-4709-BF3F-6B29846973DD}"/>
              </a:ext>
            </a:extLst>
          </p:cNvPr>
          <p:cNvSpPr/>
          <p:nvPr/>
        </p:nvSpPr>
        <p:spPr>
          <a:xfrm>
            <a:off x="891628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곱하기 기호 529">
            <a:extLst>
              <a:ext uri="{FF2B5EF4-FFF2-40B4-BE49-F238E27FC236}">
                <a16:creationId xmlns:a16="http://schemas.microsoft.com/office/drawing/2014/main" id="{227BBA90-717D-413E-8157-E605C7D3D15E}"/>
              </a:ext>
            </a:extLst>
          </p:cNvPr>
          <p:cNvSpPr/>
          <p:nvPr/>
        </p:nvSpPr>
        <p:spPr>
          <a:xfrm>
            <a:off x="9378573" y="41133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1" name="타원 530">
            <a:extLst>
              <a:ext uri="{FF2B5EF4-FFF2-40B4-BE49-F238E27FC236}">
                <a16:creationId xmlns:a16="http://schemas.microsoft.com/office/drawing/2014/main" id="{C37E3154-172A-4662-8487-FC4389E77A1C}"/>
              </a:ext>
            </a:extLst>
          </p:cNvPr>
          <p:cNvSpPr/>
          <p:nvPr/>
        </p:nvSpPr>
        <p:spPr>
          <a:xfrm>
            <a:off x="8505673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타원 531">
            <a:extLst>
              <a:ext uri="{FF2B5EF4-FFF2-40B4-BE49-F238E27FC236}">
                <a16:creationId xmlns:a16="http://schemas.microsoft.com/office/drawing/2014/main" id="{02E00F60-C7D9-440A-B6F2-60E095CF17C2}"/>
              </a:ext>
            </a:extLst>
          </p:cNvPr>
          <p:cNvSpPr/>
          <p:nvPr/>
        </p:nvSpPr>
        <p:spPr>
          <a:xfrm>
            <a:off x="8505673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타원 532">
            <a:extLst>
              <a:ext uri="{FF2B5EF4-FFF2-40B4-BE49-F238E27FC236}">
                <a16:creationId xmlns:a16="http://schemas.microsoft.com/office/drawing/2014/main" id="{28465575-A41C-4B73-A3AF-2DD0635BCB18}"/>
              </a:ext>
            </a:extLst>
          </p:cNvPr>
          <p:cNvSpPr/>
          <p:nvPr/>
        </p:nvSpPr>
        <p:spPr>
          <a:xfrm>
            <a:off x="8507696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타원 533">
            <a:extLst>
              <a:ext uri="{FF2B5EF4-FFF2-40B4-BE49-F238E27FC236}">
                <a16:creationId xmlns:a16="http://schemas.microsoft.com/office/drawing/2014/main" id="{F0D0CCB4-1EA6-4B1F-B5CE-44A98629345A}"/>
              </a:ext>
            </a:extLst>
          </p:cNvPr>
          <p:cNvSpPr/>
          <p:nvPr/>
        </p:nvSpPr>
        <p:spPr>
          <a:xfrm>
            <a:off x="8505673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5" name="Picture 4" descr="Minimalist Squirtle Icon (Free to use)">
            <a:extLst>
              <a:ext uri="{FF2B5EF4-FFF2-40B4-BE49-F238E27FC236}">
                <a16:creationId xmlns:a16="http://schemas.microsoft.com/office/drawing/2014/main" id="{A7DA96CD-5131-474C-B5E1-321B5B1FC44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6" name="Picture 6" descr="Minimalist Bulbasaur Icon (Free to Use)">
            <a:extLst>
              <a:ext uri="{FF2B5EF4-FFF2-40B4-BE49-F238E27FC236}">
                <a16:creationId xmlns:a16="http://schemas.microsoft.com/office/drawing/2014/main" id="{7B9FE99D-A986-46B2-A8FD-20957754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976042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7" name="직사각형 536">
            <a:extLst>
              <a:ext uri="{FF2B5EF4-FFF2-40B4-BE49-F238E27FC236}">
                <a16:creationId xmlns:a16="http://schemas.microsoft.com/office/drawing/2014/main" id="{81C1436A-662E-4739-BA6F-430DDF23D12C}"/>
              </a:ext>
            </a:extLst>
          </p:cNvPr>
          <p:cNvSpPr/>
          <p:nvPr/>
        </p:nvSpPr>
        <p:spPr>
          <a:xfrm>
            <a:off x="855628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직사각형 537">
            <a:extLst>
              <a:ext uri="{FF2B5EF4-FFF2-40B4-BE49-F238E27FC236}">
                <a16:creationId xmlns:a16="http://schemas.microsoft.com/office/drawing/2014/main" id="{40928308-ECC4-42D4-8E0C-D906CEDDD541}"/>
              </a:ext>
            </a:extLst>
          </p:cNvPr>
          <p:cNvSpPr/>
          <p:nvPr/>
        </p:nvSpPr>
        <p:spPr>
          <a:xfrm>
            <a:off x="891628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곱하기 기호 538">
            <a:extLst>
              <a:ext uri="{FF2B5EF4-FFF2-40B4-BE49-F238E27FC236}">
                <a16:creationId xmlns:a16="http://schemas.microsoft.com/office/drawing/2014/main" id="{C76FF99B-BC06-4D14-B428-EBB6D72FB4E8}"/>
              </a:ext>
            </a:extLst>
          </p:cNvPr>
          <p:cNvSpPr/>
          <p:nvPr/>
        </p:nvSpPr>
        <p:spPr>
          <a:xfrm>
            <a:off x="9378573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0" name="타원 539">
            <a:extLst>
              <a:ext uri="{FF2B5EF4-FFF2-40B4-BE49-F238E27FC236}">
                <a16:creationId xmlns:a16="http://schemas.microsoft.com/office/drawing/2014/main" id="{00840711-7DC3-4EEE-82AB-BAD68EB97CAF}"/>
              </a:ext>
            </a:extLst>
          </p:cNvPr>
          <p:cNvSpPr/>
          <p:nvPr/>
        </p:nvSpPr>
        <p:spPr>
          <a:xfrm>
            <a:off x="8504509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1" name="Picture 4" descr="Minimalist Squirtle Icon (Free to use)">
            <a:extLst>
              <a:ext uri="{FF2B5EF4-FFF2-40B4-BE49-F238E27FC236}">
                <a16:creationId xmlns:a16="http://schemas.microsoft.com/office/drawing/2014/main" id="{960E536A-EAD6-4FAC-969D-DDED1B45A72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09" y="187772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" name="Picture 6" descr="Minimalist Bulbasaur Icon (Free to Use)">
            <a:extLst>
              <a:ext uri="{FF2B5EF4-FFF2-40B4-BE49-F238E27FC236}">
                <a16:creationId xmlns:a16="http://schemas.microsoft.com/office/drawing/2014/main" id="{C1C4BE36-6952-4826-AEC6-D4D6CE393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09" y="1874956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" name="직사각형 542">
            <a:extLst>
              <a:ext uri="{FF2B5EF4-FFF2-40B4-BE49-F238E27FC236}">
                <a16:creationId xmlns:a16="http://schemas.microsoft.com/office/drawing/2014/main" id="{FCFDB531-0BE6-492E-88CD-AFDFB4E86BAA}"/>
              </a:ext>
            </a:extLst>
          </p:cNvPr>
          <p:cNvSpPr/>
          <p:nvPr/>
        </p:nvSpPr>
        <p:spPr>
          <a:xfrm>
            <a:off x="855628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직사각형 543">
            <a:extLst>
              <a:ext uri="{FF2B5EF4-FFF2-40B4-BE49-F238E27FC236}">
                <a16:creationId xmlns:a16="http://schemas.microsoft.com/office/drawing/2014/main" id="{73254F47-2019-47C2-8A9A-A6619BF54516}"/>
              </a:ext>
            </a:extLst>
          </p:cNvPr>
          <p:cNvSpPr/>
          <p:nvPr/>
        </p:nvSpPr>
        <p:spPr>
          <a:xfrm>
            <a:off x="891628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곱하기 기호 544">
            <a:extLst>
              <a:ext uri="{FF2B5EF4-FFF2-40B4-BE49-F238E27FC236}">
                <a16:creationId xmlns:a16="http://schemas.microsoft.com/office/drawing/2014/main" id="{93F4C59D-3A44-4878-BECE-24BADCECC072}"/>
              </a:ext>
            </a:extLst>
          </p:cNvPr>
          <p:cNvSpPr/>
          <p:nvPr/>
        </p:nvSpPr>
        <p:spPr>
          <a:xfrm>
            <a:off x="9377561" y="220841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6" name="타원 545">
            <a:extLst>
              <a:ext uri="{FF2B5EF4-FFF2-40B4-BE49-F238E27FC236}">
                <a16:creationId xmlns:a16="http://schemas.microsoft.com/office/drawing/2014/main" id="{327BF68D-EF11-492E-B229-2803B075478A}"/>
              </a:ext>
            </a:extLst>
          </p:cNvPr>
          <p:cNvSpPr/>
          <p:nvPr/>
        </p:nvSpPr>
        <p:spPr>
          <a:xfrm>
            <a:off x="8505673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7" name="Picture 4" descr="Minimalist Squirtle Icon (Free to use)">
            <a:extLst>
              <a:ext uri="{FF2B5EF4-FFF2-40B4-BE49-F238E27FC236}">
                <a16:creationId xmlns:a16="http://schemas.microsoft.com/office/drawing/2014/main" id="{6ABD4E68-4FD0-42B2-9737-ED88DACD265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278771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8" name="Picture 6" descr="Minimalist Bulbasaur Icon (Free to Use)">
            <a:extLst>
              <a:ext uri="{FF2B5EF4-FFF2-40B4-BE49-F238E27FC236}">
                <a16:creationId xmlns:a16="http://schemas.microsoft.com/office/drawing/2014/main" id="{6DC4587F-073B-4CE3-81DA-B10152AA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2784944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" name="직사각형 548">
            <a:extLst>
              <a:ext uri="{FF2B5EF4-FFF2-40B4-BE49-F238E27FC236}">
                <a16:creationId xmlns:a16="http://schemas.microsoft.com/office/drawing/2014/main" id="{4B6ADDB1-D7E3-4350-B23C-F609787D5485}"/>
              </a:ext>
            </a:extLst>
          </p:cNvPr>
          <p:cNvSpPr/>
          <p:nvPr/>
        </p:nvSpPr>
        <p:spPr>
          <a:xfrm>
            <a:off x="855628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직사각형 549">
            <a:extLst>
              <a:ext uri="{FF2B5EF4-FFF2-40B4-BE49-F238E27FC236}">
                <a16:creationId xmlns:a16="http://schemas.microsoft.com/office/drawing/2014/main" id="{19A6E095-246E-4447-8C85-7B876C29009F}"/>
              </a:ext>
            </a:extLst>
          </p:cNvPr>
          <p:cNvSpPr/>
          <p:nvPr/>
        </p:nvSpPr>
        <p:spPr>
          <a:xfrm>
            <a:off x="891628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곱하기 기호 550">
            <a:extLst>
              <a:ext uri="{FF2B5EF4-FFF2-40B4-BE49-F238E27FC236}">
                <a16:creationId xmlns:a16="http://schemas.microsoft.com/office/drawing/2014/main" id="{B699F388-D877-4E15-BB85-A8166A08DE65}"/>
              </a:ext>
            </a:extLst>
          </p:cNvPr>
          <p:cNvSpPr/>
          <p:nvPr/>
        </p:nvSpPr>
        <p:spPr>
          <a:xfrm>
            <a:off x="9375177" y="311839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2" name="타원 551">
            <a:extLst>
              <a:ext uri="{FF2B5EF4-FFF2-40B4-BE49-F238E27FC236}">
                <a16:creationId xmlns:a16="http://schemas.microsoft.com/office/drawing/2014/main" id="{0532EEDB-9FC8-4DD3-922E-58E11FB983B1}"/>
              </a:ext>
            </a:extLst>
          </p:cNvPr>
          <p:cNvSpPr/>
          <p:nvPr/>
        </p:nvSpPr>
        <p:spPr>
          <a:xfrm>
            <a:off x="8505673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3" name="Picture 4" descr="Minimalist Squirtle Icon (Free to use)">
            <a:extLst>
              <a:ext uri="{FF2B5EF4-FFF2-40B4-BE49-F238E27FC236}">
                <a16:creationId xmlns:a16="http://schemas.microsoft.com/office/drawing/2014/main" id="{684BEB64-F19F-431C-BA20-1D34FA1770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368662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4" name="Picture 6" descr="Minimalist Bulbasaur Icon (Free to Use)">
            <a:extLst>
              <a:ext uri="{FF2B5EF4-FFF2-40B4-BE49-F238E27FC236}">
                <a16:creationId xmlns:a16="http://schemas.microsoft.com/office/drawing/2014/main" id="{421AA434-A577-4E01-9E53-23E5AEFFB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3683858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" name="직사각형 554">
            <a:extLst>
              <a:ext uri="{FF2B5EF4-FFF2-40B4-BE49-F238E27FC236}">
                <a16:creationId xmlns:a16="http://schemas.microsoft.com/office/drawing/2014/main" id="{DAF5D861-8238-413B-869B-8CF6A6DDD933}"/>
              </a:ext>
            </a:extLst>
          </p:cNvPr>
          <p:cNvSpPr/>
          <p:nvPr/>
        </p:nvSpPr>
        <p:spPr>
          <a:xfrm>
            <a:off x="855628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직사각형 555">
            <a:extLst>
              <a:ext uri="{FF2B5EF4-FFF2-40B4-BE49-F238E27FC236}">
                <a16:creationId xmlns:a16="http://schemas.microsoft.com/office/drawing/2014/main" id="{BA84A8B4-A1B4-4DF9-82DE-D2290316C2FD}"/>
              </a:ext>
            </a:extLst>
          </p:cNvPr>
          <p:cNvSpPr/>
          <p:nvPr/>
        </p:nvSpPr>
        <p:spPr>
          <a:xfrm>
            <a:off x="891628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곱하기 기호 556">
            <a:extLst>
              <a:ext uri="{FF2B5EF4-FFF2-40B4-BE49-F238E27FC236}">
                <a16:creationId xmlns:a16="http://schemas.microsoft.com/office/drawing/2014/main" id="{C7FDC8A5-1587-48FE-AC7A-2DDFF6522417}"/>
              </a:ext>
            </a:extLst>
          </p:cNvPr>
          <p:cNvSpPr/>
          <p:nvPr/>
        </p:nvSpPr>
        <p:spPr>
          <a:xfrm>
            <a:off x="9371748" y="401731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8" name="타원 557">
            <a:extLst>
              <a:ext uri="{FF2B5EF4-FFF2-40B4-BE49-F238E27FC236}">
                <a16:creationId xmlns:a16="http://schemas.microsoft.com/office/drawing/2014/main" id="{A6138885-0A02-4349-B17D-A3F7B1C22655}"/>
              </a:ext>
            </a:extLst>
          </p:cNvPr>
          <p:cNvSpPr/>
          <p:nvPr/>
        </p:nvSpPr>
        <p:spPr>
          <a:xfrm>
            <a:off x="8505673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9" name="Picture 4" descr="Minimalist Squirtle Icon (Free to use)">
            <a:extLst>
              <a:ext uri="{FF2B5EF4-FFF2-40B4-BE49-F238E27FC236}">
                <a16:creationId xmlns:a16="http://schemas.microsoft.com/office/drawing/2014/main" id="{DACF179D-C445-4596-A8F2-5EDCA522F6E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459661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0" name="Picture 6" descr="Minimalist Bulbasaur Icon (Free to Use)">
            <a:extLst>
              <a:ext uri="{FF2B5EF4-FFF2-40B4-BE49-F238E27FC236}">
                <a16:creationId xmlns:a16="http://schemas.microsoft.com/office/drawing/2014/main" id="{AB149733-2E2E-40A1-BF29-372DED62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73" y="4593847"/>
            <a:ext cx="792000" cy="7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" name="직사각형 560">
            <a:extLst>
              <a:ext uri="{FF2B5EF4-FFF2-40B4-BE49-F238E27FC236}">
                <a16:creationId xmlns:a16="http://schemas.microsoft.com/office/drawing/2014/main" id="{45F6397C-76D0-4577-BDB4-91D5FC1E701A}"/>
              </a:ext>
            </a:extLst>
          </p:cNvPr>
          <p:cNvSpPr/>
          <p:nvPr/>
        </p:nvSpPr>
        <p:spPr>
          <a:xfrm>
            <a:off x="8556281" y="5545716"/>
            <a:ext cx="360000" cy="187683"/>
          </a:xfrm>
          <a:prstGeom prst="rect">
            <a:avLst/>
          </a:prstGeom>
          <a:solidFill>
            <a:srgbClr val="4F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직사각형 561">
            <a:extLst>
              <a:ext uri="{FF2B5EF4-FFF2-40B4-BE49-F238E27FC236}">
                <a16:creationId xmlns:a16="http://schemas.microsoft.com/office/drawing/2014/main" id="{F5179739-1A5E-4763-ADDC-C53C136BB006}"/>
              </a:ext>
            </a:extLst>
          </p:cNvPr>
          <p:cNvSpPr/>
          <p:nvPr/>
        </p:nvSpPr>
        <p:spPr>
          <a:xfrm>
            <a:off x="8916281" y="5545716"/>
            <a:ext cx="360000" cy="187683"/>
          </a:xfrm>
          <a:prstGeom prst="rect">
            <a:avLst/>
          </a:prstGeom>
          <a:solidFill>
            <a:srgbClr val="52A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곱하기 기호 562">
            <a:extLst>
              <a:ext uri="{FF2B5EF4-FFF2-40B4-BE49-F238E27FC236}">
                <a16:creationId xmlns:a16="http://schemas.microsoft.com/office/drawing/2014/main" id="{DA877689-307F-4BCA-A32F-23F7605E9F91}"/>
              </a:ext>
            </a:extLst>
          </p:cNvPr>
          <p:cNvSpPr/>
          <p:nvPr/>
        </p:nvSpPr>
        <p:spPr>
          <a:xfrm>
            <a:off x="9378744" y="492730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9E7F1316-0E59-48E9-A8E8-8D045BEBE0E8}"/>
              </a:ext>
            </a:extLst>
          </p:cNvPr>
          <p:cNvSpPr txBox="1"/>
          <p:nvPr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4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5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9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0" dur="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3" dur="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1" dur="2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2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2" dur="2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3" dur="2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4" dur="2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2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2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2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8" dur="25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25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0" dur="25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1" dur="25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2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2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728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9" fill="hold">
                      <p:stCondLst>
                        <p:cond delay="0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3" dur="25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4" dur="25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4" dur="25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5" dur="25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6" dur="2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2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772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3" fill="hold">
                      <p:stCondLst>
                        <p:cond delay="0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7" dur="25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25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794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5" fill="hold">
                      <p:stCondLst>
                        <p:cond delay="0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805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6" fill="hold">
                      <p:stCondLst>
                        <p:cond delay="0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0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816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7" fill="hold">
                      <p:stCondLst>
                        <p:cond delay="0"/>
                      </p:stCondLst>
                      <p:childTnLst>
                        <p:par>
                          <p:cTn id="818" fill="hold">
                            <p:stCondLst>
                              <p:cond delay="0"/>
                            </p:stCondLst>
                            <p:childTnLst>
                              <p:par>
                                <p:cTn id="8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2" dur="25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3" dur="25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38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9" fill="hold">
                      <p:stCondLst>
                        <p:cond delay="0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849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0" fill="hold">
                      <p:stCondLst>
                        <p:cond delay="0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6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71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2" fill="hold">
                      <p:stCondLst>
                        <p:cond delay="0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6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7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82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3" fill="hold">
                      <p:stCondLst>
                        <p:cond delay="0"/>
                      </p:stCondLst>
                      <p:childTnLst>
                        <p:par>
                          <p:cTn id="884" fill="hold">
                            <p:stCondLst>
                              <p:cond delay="0"/>
                            </p:stCondLst>
                            <p:childTnLst>
                              <p:par>
                                <p:cTn id="8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8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7"/>
                  </p:tgtEl>
                </p:cond>
              </p:nextCondLst>
            </p:seq>
            <p:seq concurrent="1" nextAc="seek">
              <p:cTn id="904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5" fill="hold">
                      <p:stCondLst>
                        <p:cond delay="0"/>
                      </p:stCondLst>
                      <p:childTnLst>
                        <p:par>
                          <p:cTn id="906" fill="hold">
                            <p:stCondLst>
                              <p:cond delay="0"/>
                            </p:stCondLst>
                            <p:childTnLst>
                              <p:par>
                                <p:cTn id="90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15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6" fill="hold">
                      <p:stCondLst>
                        <p:cond delay="0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2" dur="2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2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4"/>
                  </p:tgtEl>
                </p:cond>
              </p:nextCondLst>
            </p:seq>
            <p:seq concurrent="1" nextAc="seek">
              <p:cTn id="94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9" fill="hold">
                      <p:stCondLst>
                        <p:cond delay="0"/>
                      </p:stCondLst>
                      <p:childTnLst>
                        <p:par>
                          <p:cTn id="950" fill="hold">
                            <p:stCondLst>
                              <p:cond delay="0"/>
                            </p:stCondLst>
                            <p:childTnLst>
                              <p:par>
                                <p:cTn id="9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59" restart="whenNotActive" fill="hold" evtFilter="cancelBubble" nodeType="interactiveSeq">
                <p:stCondLst>
                  <p:cond evt="onClick" delay="0">
                    <p:tgtEl>
                      <p:spTgt spid="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0" fill="hold">
                      <p:stCondLst>
                        <p:cond delay="0"/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4" dur="25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5" dur="25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9"/>
                  </p:tgtEl>
                </p:cond>
              </p:nextCondLst>
            </p:seq>
            <p:seq concurrent="1" nextAc="seek">
              <p:cTn id="97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1" fill="hold">
                      <p:stCondLst>
                        <p:cond delay="0"/>
                      </p:stCondLst>
                      <p:childTnLst>
                        <p:par>
                          <p:cTn id="972" fill="hold">
                            <p:stCondLst>
                              <p:cond delay="0"/>
                            </p:stCondLst>
                            <p:childTnLst>
                              <p:par>
                                <p:cTn id="9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5" dur="2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6" dur="2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81" restart="whenNotActive" fill="hold" evtFilter="cancelBubble" nodeType="interactiveSeq">
                <p:stCondLst>
                  <p:cond evt="onClick" delay="0">
                    <p:tgtEl>
                      <p:spTgt spid="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2" fill="hold">
                      <p:stCondLst>
                        <p:cond delay="0"/>
                      </p:stCondLst>
                      <p:childTnLst>
                        <p:par>
                          <p:cTn id="983" fill="hold">
                            <p:stCondLst>
                              <p:cond delay="0"/>
                            </p:stCondLst>
                            <p:childTnLst>
                              <p:par>
                                <p:cTn id="9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"/>
                  </p:tgtEl>
                </p:cond>
              </p:nextCondLst>
            </p:seq>
            <p:seq concurrent="1" nextAc="seek">
              <p:cTn id="992" restart="whenNotActive" fill="hold" evtFilter="cancelBubble" nodeType="interactiveSeq">
                <p:stCondLst>
                  <p:cond evt="onClick" delay="0">
                    <p:tgtEl>
                      <p:spTgt spid="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3" fill="hold">
                      <p:stCondLst>
                        <p:cond delay="0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7" dur="25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25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2"/>
                  </p:tgtEl>
                </p:cond>
              </p:nextCondLst>
            </p:seq>
            <p:seq concurrent="1" nextAc="seek">
              <p:cTn id="1003" restart="whenNotActive" fill="hold" evtFilter="cancelBubble" nodeType="interactiveSeq">
                <p:stCondLst>
                  <p:cond evt="onClick" delay="0">
                    <p:tgtEl>
                      <p:spTgt spid="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4" fill="hold">
                      <p:stCondLst>
                        <p:cond delay="0"/>
                      </p:stCondLst>
                      <p:childTnLst>
                        <p:par>
                          <p:cTn id="1005" fill="hold">
                            <p:stCondLst>
                              <p:cond delay="0"/>
                            </p:stCondLst>
                            <p:childTnLst>
                              <p:par>
                                <p:cTn id="100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8" dur="25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9" dur="25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3"/>
                  </p:tgtEl>
                </p:cond>
              </p:nextCondLst>
            </p:seq>
            <p:seq concurrent="1" nextAc="seek">
              <p:cTn id="1014" restart="whenNotActive" fill="hold" evtFilter="cancelBubble" nodeType="interactiveSeq">
                <p:stCondLst>
                  <p:cond evt="onClick" delay="0">
                    <p:tgtEl>
                      <p:spTgt spid="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5" fill="hold">
                      <p:stCondLst>
                        <p:cond delay="0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4"/>
                  </p:tgtEl>
                </p:cond>
              </p:nextCondLst>
            </p:seq>
            <p:seq concurrent="1" nextAc="seek">
              <p:cTn id="1025" restart="whenNotActive" fill="hold" evtFilter="cancelBubble" nodeType="interactiveSeq">
                <p:stCondLst>
                  <p:cond evt="onClick" delay="0">
                    <p:tgtEl>
                      <p:spTgt spid="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6" fill="hold">
                      <p:stCondLst>
                        <p:cond delay="0"/>
                      </p:stCondLst>
                      <p:childTnLst>
                        <p:par>
                          <p:cTn id="1027" fill="hold">
                            <p:stCondLst>
                              <p:cond delay="0"/>
                            </p:stCondLst>
                            <p:childTnLst>
                              <p:par>
                                <p:cTn id="10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0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1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"/>
                  </p:tgtEl>
                </p:cond>
              </p:nextCondLst>
            </p:seq>
            <p:seq concurrent="1" nextAc="seek">
              <p:cTn id="1036" restart="whenNotActive" fill="hold" evtFilter="cancelBubble" nodeType="interactiveSeq">
                <p:stCondLst>
                  <p:cond evt="onClick" delay="0">
                    <p:tgtEl>
                      <p:spTgt spid="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7" fill="hold">
                      <p:stCondLst>
                        <p:cond delay="0"/>
                      </p:stCondLst>
                      <p:childTnLst>
                        <p:par>
                          <p:cTn id="1038" fill="hold">
                            <p:stCondLst>
                              <p:cond delay="0"/>
                            </p:stCondLst>
                            <p:childTnLst>
                              <p:par>
                                <p:cTn id="10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1" dur="2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2" dur="2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"/>
                  </p:tgtEl>
                </p:cond>
              </p:nextCondLst>
            </p:seq>
            <p:seq concurrent="1" nextAc="seek">
              <p:cTn id="1047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8" fill="hold">
                      <p:stCondLst>
                        <p:cond delay="0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058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9" fill="hold">
                      <p:stCondLst>
                        <p:cond delay="0"/>
                      </p:stCondLst>
                      <p:childTnLst>
                        <p:par>
                          <p:cTn id="1060" fill="hold">
                            <p:stCondLst>
                              <p:cond delay="0"/>
                            </p:stCondLst>
                            <p:childTnLst>
                              <p:par>
                                <p:cTn id="10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3" dur="25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4" dur="25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1069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0" fill="hold">
                      <p:stCondLst>
                        <p:cond delay="0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4" dur="25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5" dur="25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1080" restart="whenNotActive" fill="hold" evtFilter="cancelBubble" nodeType="interactiveSeq">
                <p:stCondLst>
                  <p:cond evt="onClick" delay="0">
                    <p:tgtEl>
                      <p:spTgt spid="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1" fill="hold">
                      <p:stCondLst>
                        <p:cond delay="0"/>
                      </p:stCondLst>
                      <p:childTnLst>
                        <p:par>
                          <p:cTn id="1082" fill="hold">
                            <p:stCondLst>
                              <p:cond delay="0"/>
                            </p:stCondLst>
                            <p:childTnLst>
                              <p:par>
                                <p:cTn id="10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"/>
                  </p:tgtEl>
                </p:cond>
              </p:nextCondLst>
            </p:seq>
            <p:seq concurrent="1" nextAc="seek">
              <p:cTn id="1091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2" fill="hold">
                      <p:stCondLst>
                        <p:cond delay="0"/>
                      </p:stCondLst>
                      <p:childTnLst>
                        <p:par>
                          <p:cTn id="1093" fill="hold">
                            <p:stCondLst>
                              <p:cond delay="0"/>
                            </p:stCondLst>
                            <p:childTnLst>
                              <p:par>
                                <p:cTn id="109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6" dur="25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7" dur="25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1102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3" fill="hold">
                      <p:stCondLst>
                        <p:cond delay="0"/>
                      </p:stCondLst>
                      <p:childTnLst>
                        <p:par>
                          <p:cTn id="1104" fill="hold">
                            <p:stCondLst>
                              <p:cond delay="0"/>
                            </p:stCondLst>
                            <p:childTnLst>
                              <p:par>
                                <p:cTn id="1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7" dur="25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8" dur="25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1113" restart="whenNotActive" fill="hold" evtFilter="cancelBubble" nodeType="interactiveSeq">
                <p:stCondLst>
                  <p:cond evt="onClick" delay="0">
                    <p:tgtEl>
                      <p:spTgt spid="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4" fill="hold">
                      <p:stCondLst>
                        <p:cond delay="0"/>
                      </p:stCondLst>
                      <p:childTnLst>
                        <p:par>
                          <p:cTn id="1115" fill="hold">
                            <p:stCondLst>
                              <p:cond delay="0"/>
                            </p:stCondLst>
                            <p:childTnLst>
                              <p:par>
                                <p:cTn id="1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9" dur="25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0" dur="25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135" restart="whenNotActive" fill="hold" evtFilter="cancelBubble" nodeType="interactiveSeq">
                <p:stCondLst>
                  <p:cond evt="onClick" delay="0">
                    <p:tgtEl>
                      <p:spTgt spid="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6" fill="hold">
                      <p:stCondLst>
                        <p:cond delay="0"/>
                      </p:stCondLst>
                      <p:childTnLst>
                        <p:par>
                          <p:cTn id="1137" fill="hold">
                            <p:stCondLst>
                              <p:cond delay="0"/>
                            </p:stCondLst>
                            <p:childTnLst>
                              <p:par>
                                <p:cTn id="11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0" dur="25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1" dur="25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0"/>
                  </p:tgtEl>
                </p:cond>
              </p:nextCondLst>
            </p:seq>
            <p:seq concurrent="1" nextAc="seek">
              <p:cTn id="1146" restart="whenNotActive" fill="hold" evtFilter="cancelBubble" nodeType="interactiveSeq">
                <p:stCondLst>
                  <p:cond evt="onClick" delay="0">
                    <p:tgtEl>
                      <p:spTgt spid="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7" fill="hold">
                      <p:stCondLst>
                        <p:cond delay="0"/>
                      </p:stCondLst>
                      <p:childTnLst>
                        <p:par>
                          <p:cTn id="1148" fill="hold">
                            <p:stCondLst>
                              <p:cond delay="0"/>
                            </p:stCondLst>
                            <p:childTnLst>
                              <p:par>
                                <p:cTn id="1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1"/>
                  </p:tgtEl>
                </p:cond>
              </p:nextCondLst>
            </p:seq>
            <p:seq concurrent="1" nextAc="seek">
              <p:cTn id="1157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8" fill="hold">
                      <p:stCondLst>
                        <p:cond delay="0"/>
                      </p:stCondLst>
                      <p:childTnLst>
                        <p:par>
                          <p:cTn id="1159" fill="hold">
                            <p:stCondLst>
                              <p:cond delay="0"/>
                            </p:stCondLst>
                            <p:childTnLst>
                              <p:par>
                                <p:cTn id="116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2" dur="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168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9" fill="hold">
                      <p:stCondLst>
                        <p:cond delay="0"/>
                      </p:stCondLst>
                      <p:childTnLst>
                        <p:par>
                          <p:cTn id="1170" fill="hold">
                            <p:stCondLst>
                              <p:cond delay="0"/>
                            </p:stCondLst>
                            <p:childTnLst>
                              <p:par>
                                <p:cTn id="11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179" restart="whenNotActive" fill="hold" evtFilter="cancelBubble" nodeType="interactiveSeq">
                <p:stCondLst>
                  <p:cond evt="onClick" delay="0">
                    <p:tgtEl>
                      <p:spTgt spid="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0" fill="hold">
                      <p:stCondLst>
                        <p:cond delay="0"/>
                      </p:stCondLst>
                      <p:childTnLst>
                        <p:par>
                          <p:cTn id="1181" fill="hold">
                            <p:stCondLst>
                              <p:cond delay="0"/>
                            </p:stCondLst>
                            <p:childTnLst>
                              <p:par>
                                <p:cTn id="11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"/>
                  </p:tgtEl>
                </p:cond>
              </p:nextCondLst>
            </p:seq>
            <p:seq concurrent="1" nextAc="seek">
              <p:cTn id="1190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1" fill="hold">
                      <p:stCondLst>
                        <p:cond delay="0"/>
                      </p:stCondLst>
                      <p:childTnLst>
                        <p:par>
                          <p:cTn id="1192" fill="hold">
                            <p:stCondLst>
                              <p:cond delay="0"/>
                            </p:stCondLst>
                            <p:childTnLst>
                              <p:par>
                                <p:cTn id="119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201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2" fill="hold">
                      <p:stCondLst>
                        <p:cond delay="0"/>
                      </p:stCondLst>
                      <p:childTnLst>
                        <p:par>
                          <p:cTn id="1203" fill="hold">
                            <p:stCondLst>
                              <p:cond delay="0"/>
                            </p:stCondLst>
                            <p:childTnLst>
                              <p:par>
                                <p:cTn id="120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6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7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212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3" fill="hold">
                      <p:stCondLst>
                        <p:cond delay="0"/>
                      </p:stCondLst>
                      <p:childTnLst>
                        <p:par>
                          <p:cTn id="1214" fill="hold">
                            <p:stCondLst>
                              <p:cond delay="0"/>
                            </p:stCondLst>
                            <p:childTnLst>
                              <p:par>
                                <p:cTn id="1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223" restart="whenNotActive" fill="hold" evtFilter="cancelBubble" nodeType="interactiveSeq">
                <p:stCondLst>
                  <p:cond evt="onClick" delay="0">
                    <p:tgtEl>
                      <p:spTgt spid="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4" fill="hold">
                      <p:stCondLst>
                        <p:cond delay="0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8" dur="25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9" dur="25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7"/>
                  </p:tgtEl>
                </p:cond>
              </p:nextCondLst>
            </p:seq>
            <p:seq concurrent="1" nextAc="seek">
              <p:cTn id="1234" restart="whenNotActive" fill="hold" evtFilter="cancelBubble" nodeType="interactiveSeq">
                <p:stCondLst>
                  <p:cond evt="onClick" delay="0">
                    <p:tgtEl>
                      <p:spTgt spid="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5" fill="hold">
                      <p:stCondLst>
                        <p:cond delay="0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9" dur="25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0" dur="25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8"/>
                  </p:tgtEl>
                </p:cond>
              </p:nextCondLst>
            </p:seq>
            <p:seq concurrent="1" nextAc="seek">
              <p:cTn id="1245" restart="whenNotActive" fill="hold" evtFilter="cancelBubble" nodeType="interactiveSeq">
                <p:stCondLst>
                  <p:cond evt="onClick" delay="0">
                    <p:tgtEl>
                      <p:spTgt spid="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6" fill="hold">
                      <p:stCondLst>
                        <p:cond delay="0"/>
                      </p:stCondLst>
                      <p:childTnLst>
                        <p:par>
                          <p:cTn id="1247" fill="hold">
                            <p:stCondLst>
                              <p:cond delay="0"/>
                            </p:stCondLst>
                            <p:childTnLst>
                              <p:par>
                                <p:cTn id="1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"/>
                  </p:tgtEl>
                </p:cond>
              </p:nextCondLst>
            </p:seq>
            <p:seq concurrent="1" nextAc="seek">
              <p:cTn id="1256" restart="whenNotActive" fill="hold" evtFilter="cancelBubble" nodeType="interactiveSeq">
                <p:stCondLst>
                  <p:cond evt="onClick" delay="0">
                    <p:tgtEl>
                      <p:spTgt spid="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7" fill="hold">
                      <p:stCondLst>
                        <p:cond delay="0"/>
                      </p:stCondLst>
                      <p:childTnLst>
                        <p:par>
                          <p:cTn id="1258" fill="hold">
                            <p:stCondLst>
                              <p:cond delay="0"/>
                            </p:stCondLst>
                            <p:childTnLst>
                              <p:par>
                                <p:cTn id="12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1" dur="25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2" dur="25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"/>
                  </p:tgtEl>
                </p:cond>
              </p:nextCondLst>
            </p:seq>
            <p:seq concurrent="1" nextAc="seek">
              <p:cTn id="1267" restart="whenNotActive" fill="hold" evtFilter="cancelBubble" nodeType="interactiveSeq">
                <p:stCondLst>
                  <p:cond evt="onClick" delay="0">
                    <p:tgtEl>
                      <p:spTgt spid="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8" fill="hold">
                      <p:stCondLst>
                        <p:cond delay="0"/>
                      </p:stCondLst>
                      <p:childTnLst>
                        <p:par>
                          <p:cTn id="1269" fill="hold">
                            <p:stCondLst>
                              <p:cond delay="0"/>
                            </p:stCondLst>
                            <p:childTnLst>
                              <p:par>
                                <p:cTn id="12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2" dur="2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2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"/>
                  </p:tgtEl>
                </p:cond>
              </p:nextCondLst>
            </p:seq>
            <p:seq concurrent="1" nextAc="seek">
              <p:cTn id="1278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9" fill="hold">
                      <p:stCondLst>
                        <p:cond delay="0"/>
                      </p:stCondLst>
                      <p:childTnLst>
                        <p:par>
                          <p:cTn id="1280" fill="hold">
                            <p:stCondLst>
                              <p:cond delay="0"/>
                            </p:stCondLst>
                            <p:childTnLst>
                              <p:par>
                                <p:cTn id="1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1289" restart="whenNotActive" fill="hold" evtFilter="cancelBubble" nodeType="interactiveSeq">
                <p:stCondLst>
                  <p:cond evt="onClick" delay="0">
                    <p:tgtEl>
                      <p:spTgt spid="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0" fill="hold">
                      <p:stCondLst>
                        <p:cond delay="0"/>
                      </p:stCondLst>
                      <p:childTnLst>
                        <p:par>
                          <p:cTn id="1291" fill="hold">
                            <p:stCondLst>
                              <p:cond delay="0"/>
                            </p:stCondLst>
                            <p:childTnLst>
                              <p:par>
                                <p:cTn id="12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4" dur="25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5" dur="25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9"/>
                  </p:tgtEl>
                </p:cond>
              </p:nextCondLst>
            </p:seq>
            <p:seq concurrent="1" nextAc="seek">
              <p:cTn id="1300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1" fill="hold">
                      <p:stCondLst>
                        <p:cond delay="0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5" dur="25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6" dur="25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1"/>
                  </p:tgtEl>
                </p:cond>
              </p:nextCondLst>
            </p:seq>
            <p:seq concurrent="1" nextAc="seek">
              <p:cTn id="1322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3" fill="hold">
                      <p:stCondLst>
                        <p:cond delay="0"/>
                      </p:stCondLst>
                      <p:childTnLst>
                        <p:par>
                          <p:cTn id="1324" fill="hold">
                            <p:stCondLst>
                              <p:cond delay="0"/>
                            </p:stCondLst>
                            <p:childTnLst>
                              <p:par>
                                <p:cTn id="13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7" dur="2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2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1333" restart="whenNotActive" fill="hold" evtFilter="cancelBubble" nodeType="interactiveSeq">
                <p:stCondLst>
                  <p:cond evt="onClick" delay="0">
                    <p:tgtEl>
                      <p:spTgt spid="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4" fill="hold">
                      <p:stCondLst>
                        <p:cond delay="0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8" dur="2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9" dur="2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6"/>
                  </p:tgtEl>
                </p:cond>
              </p:nextCondLst>
            </p:seq>
            <p:seq concurrent="1" nextAc="seek">
              <p:cTn id="1344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5" fill="hold">
                      <p:stCondLst>
                        <p:cond delay="0"/>
                      </p:stCondLst>
                      <p:childTnLst>
                        <p:par>
                          <p:cTn id="1346" fill="hold">
                            <p:stCondLst>
                              <p:cond delay="0"/>
                            </p:stCondLst>
                            <p:childTnLst>
                              <p:par>
                                <p:cTn id="13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355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6" fill="hold">
                      <p:stCondLst>
                        <p:cond delay="0"/>
                      </p:stCondLst>
                      <p:childTnLst>
                        <p:par>
                          <p:cTn id="1357" fill="hold">
                            <p:stCondLst>
                              <p:cond delay="0"/>
                            </p:stCondLst>
                            <p:childTnLst>
                              <p:par>
                                <p:cTn id="135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0" dur="2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1" dur="2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1366" restart="whenNotActive" fill="hold" evtFilter="cancelBubble" nodeType="interactiveSeq">
                <p:stCondLst>
                  <p:cond evt="onClick" delay="0">
                    <p:tgtEl>
                      <p:spTgt spid="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7" fill="hold">
                      <p:stCondLst>
                        <p:cond delay="0"/>
                      </p:stCondLst>
                      <p:childTnLst>
                        <p:par>
                          <p:cTn id="1368" fill="hold">
                            <p:stCondLst>
                              <p:cond delay="0"/>
                            </p:stCondLst>
                            <p:childTnLst>
                              <p:par>
                                <p:cTn id="13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1" dur="2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2" dur="2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2"/>
                  </p:tgtEl>
                </p:cond>
              </p:nextCondLst>
            </p:seq>
            <p:seq concurrent="1" nextAc="seek">
              <p:cTn id="1377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8" fill="hold">
                      <p:stCondLst>
                        <p:cond delay="0"/>
                      </p:stCondLst>
                      <p:childTnLst>
                        <p:par>
                          <p:cTn id="1379" fill="hold">
                            <p:stCondLst>
                              <p:cond delay="0"/>
                            </p:stCondLst>
                            <p:childTnLst>
                              <p:par>
                                <p:cTn id="13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</p:childTnLst>
        </p:cTn>
      </p:par>
    </p:tnLst>
    <p:bldLst>
      <p:bldP spid="297" grpId="0" animBg="1"/>
      <p:bldP spid="297" grpId="1" animBg="1"/>
      <p:bldP spid="297" grpId="2" animBg="1"/>
      <p:bldP spid="298" grpId="0" animBg="1"/>
      <p:bldP spid="298" grpId="1" animBg="1"/>
      <p:bldP spid="298" grpId="2" animBg="1"/>
      <p:bldP spid="103" grpId="0" animBg="1"/>
      <p:bldP spid="103" grpId="1" animBg="1"/>
      <p:bldP spid="103" grpId="2" animBg="1"/>
      <p:bldP spid="104" grpId="0" animBg="1"/>
      <p:bldP spid="104" grpId="1" animBg="1"/>
      <p:bldP spid="104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21" grpId="0" animBg="1"/>
      <p:bldP spid="121" grpId="1" animBg="1"/>
      <p:bldP spid="121" grpId="2" animBg="1"/>
      <p:bldP spid="122" grpId="0" animBg="1"/>
      <p:bldP spid="122" grpId="1" animBg="1"/>
      <p:bldP spid="122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73" grpId="0" animBg="1"/>
      <p:bldP spid="173" grpId="1" animBg="1"/>
      <p:bldP spid="173" grpId="2" animBg="1"/>
      <p:bldP spid="174" grpId="0" animBg="1"/>
      <p:bldP spid="174" grpId="1" animBg="1"/>
      <p:bldP spid="174" grpId="2" animBg="1"/>
      <p:bldP spid="186" grpId="0" animBg="1"/>
      <p:bldP spid="186" grpId="1" animBg="1"/>
      <p:bldP spid="186" grpId="2" animBg="1"/>
      <p:bldP spid="187" grpId="0" animBg="1"/>
      <p:bldP spid="187" grpId="1" animBg="1"/>
      <p:bldP spid="187" grpId="2" animBg="1"/>
      <p:bldP spid="195" grpId="0" animBg="1"/>
      <p:bldP spid="195" grpId="1" animBg="1"/>
      <p:bldP spid="195" grpId="2" animBg="1"/>
      <p:bldP spid="196" grpId="0" animBg="1"/>
      <p:bldP spid="196" grpId="1" animBg="1"/>
      <p:bldP spid="196" grpId="2" animBg="1"/>
      <p:bldP spid="201" grpId="0" animBg="1"/>
      <p:bldP spid="201" grpId="1" animBg="1"/>
      <p:bldP spid="201" grpId="2" animBg="1"/>
      <p:bldP spid="202" grpId="0" animBg="1"/>
      <p:bldP spid="202" grpId="1" animBg="1"/>
      <p:bldP spid="202" grpId="2" animBg="1"/>
      <p:bldP spid="207" grpId="0" animBg="1"/>
      <p:bldP spid="207" grpId="1" animBg="1"/>
      <p:bldP spid="207" grpId="2" animBg="1"/>
      <p:bldP spid="208" grpId="0" animBg="1"/>
      <p:bldP spid="208" grpId="1" animBg="1"/>
      <p:bldP spid="208" grpId="2" animBg="1"/>
      <p:bldP spid="213" grpId="0" animBg="1"/>
      <p:bldP spid="213" grpId="1" animBg="1"/>
      <p:bldP spid="213" grpId="2" animBg="1"/>
      <p:bldP spid="214" grpId="0" animBg="1"/>
      <p:bldP spid="214" grpId="1" animBg="1"/>
      <p:bldP spid="214" grpId="2" animBg="1"/>
      <p:bldP spid="219" grpId="0" animBg="1"/>
      <p:bldP spid="219" grpId="1" animBg="1"/>
      <p:bldP spid="219" grpId="2" animBg="1"/>
      <p:bldP spid="220" grpId="0" animBg="1"/>
      <p:bldP spid="220" grpId="1" animBg="1"/>
      <p:bldP spid="220" grpId="2" animBg="1"/>
      <p:bldP spid="344" grpId="0" animBg="1"/>
      <p:bldP spid="344" grpId="1" animBg="1"/>
      <p:bldP spid="344" grpId="2" animBg="1"/>
      <p:bldP spid="345" grpId="0" animBg="1"/>
      <p:bldP spid="345" grpId="1" animBg="1"/>
      <p:bldP spid="345" grpId="2" animBg="1"/>
      <p:bldP spid="353" grpId="0" animBg="1"/>
      <p:bldP spid="353" grpId="1" animBg="1"/>
      <p:bldP spid="353" grpId="2" animBg="1"/>
      <p:bldP spid="354" grpId="0" animBg="1"/>
      <p:bldP spid="354" grpId="1" animBg="1"/>
      <p:bldP spid="354" grpId="2" animBg="1"/>
      <p:bldP spid="359" grpId="0" animBg="1"/>
      <p:bldP spid="359" grpId="1" animBg="1"/>
      <p:bldP spid="359" grpId="2" animBg="1"/>
      <p:bldP spid="360" grpId="0" animBg="1"/>
      <p:bldP spid="360" grpId="1" animBg="1"/>
      <p:bldP spid="360" grpId="2" animBg="1"/>
      <p:bldP spid="365" grpId="0" animBg="1"/>
      <p:bldP spid="365" grpId="1" animBg="1"/>
      <p:bldP spid="365" grpId="2" animBg="1"/>
      <p:bldP spid="366" grpId="0" animBg="1"/>
      <p:bldP spid="366" grpId="1" animBg="1"/>
      <p:bldP spid="366" grpId="2" animBg="1"/>
      <p:bldP spid="371" grpId="0" animBg="1"/>
      <p:bldP spid="371" grpId="1" animBg="1"/>
      <p:bldP spid="371" grpId="2" animBg="1"/>
      <p:bldP spid="372" grpId="0" animBg="1"/>
      <p:bldP spid="372" grpId="1" animBg="1"/>
      <p:bldP spid="372" grpId="2" animBg="1"/>
      <p:bldP spid="377" grpId="0" animBg="1"/>
      <p:bldP spid="377" grpId="1" animBg="1"/>
      <p:bldP spid="377" grpId="2" animBg="1"/>
      <p:bldP spid="378" grpId="0" animBg="1"/>
      <p:bldP spid="378" grpId="1" animBg="1"/>
      <p:bldP spid="378" grpId="2" animBg="1"/>
      <p:bldP spid="436" grpId="0" animBg="1"/>
      <p:bldP spid="436" grpId="1" animBg="1"/>
      <p:bldP spid="436" grpId="2" animBg="1"/>
      <p:bldP spid="437" grpId="0" animBg="1"/>
      <p:bldP spid="437" grpId="1" animBg="1"/>
      <p:bldP spid="437" grpId="2" animBg="1"/>
      <p:bldP spid="445" grpId="0" animBg="1"/>
      <p:bldP spid="445" grpId="1" animBg="1"/>
      <p:bldP spid="445" grpId="2" animBg="1"/>
      <p:bldP spid="446" grpId="0" animBg="1"/>
      <p:bldP spid="446" grpId="1" animBg="1"/>
      <p:bldP spid="446" grpId="2" animBg="1"/>
      <p:bldP spid="451" grpId="0" animBg="1"/>
      <p:bldP spid="451" grpId="1" animBg="1"/>
      <p:bldP spid="451" grpId="2" animBg="1"/>
      <p:bldP spid="452" grpId="0" animBg="1"/>
      <p:bldP spid="452" grpId="1" animBg="1"/>
      <p:bldP spid="452" grpId="2" animBg="1"/>
      <p:bldP spid="457" grpId="0" animBg="1"/>
      <p:bldP spid="457" grpId="1" animBg="1"/>
      <p:bldP spid="457" grpId="2" animBg="1"/>
      <p:bldP spid="458" grpId="0" animBg="1"/>
      <p:bldP spid="458" grpId="1" animBg="1"/>
      <p:bldP spid="458" grpId="2" animBg="1"/>
      <p:bldP spid="463" grpId="0" animBg="1"/>
      <p:bldP spid="463" grpId="1" animBg="1"/>
      <p:bldP spid="463" grpId="2" animBg="1"/>
      <p:bldP spid="464" grpId="0" animBg="1"/>
      <p:bldP spid="464" grpId="1" animBg="1"/>
      <p:bldP spid="464" grpId="2" animBg="1"/>
      <p:bldP spid="469" grpId="0" animBg="1"/>
      <p:bldP spid="469" grpId="1" animBg="1"/>
      <p:bldP spid="469" grpId="2" animBg="1"/>
      <p:bldP spid="470" grpId="0" animBg="1"/>
      <p:bldP spid="470" grpId="1" animBg="1"/>
      <p:bldP spid="470" grpId="2" animBg="1"/>
      <p:bldP spid="482" grpId="0" animBg="1"/>
      <p:bldP spid="482" grpId="1" animBg="1"/>
      <p:bldP spid="482" grpId="2" animBg="1"/>
      <p:bldP spid="483" grpId="0" animBg="1"/>
      <p:bldP spid="483" grpId="1" animBg="1"/>
      <p:bldP spid="483" grpId="2" animBg="1"/>
      <p:bldP spid="491" grpId="0" animBg="1"/>
      <p:bldP spid="491" grpId="1" animBg="1"/>
      <p:bldP spid="491" grpId="2" animBg="1"/>
      <p:bldP spid="492" grpId="0" animBg="1"/>
      <p:bldP spid="492" grpId="1" animBg="1"/>
      <p:bldP spid="492" grpId="2" animBg="1"/>
      <p:bldP spid="497" grpId="0" animBg="1"/>
      <p:bldP spid="497" grpId="1" animBg="1"/>
      <p:bldP spid="497" grpId="2" animBg="1"/>
      <p:bldP spid="498" grpId="0" animBg="1"/>
      <p:bldP spid="498" grpId="1" animBg="1"/>
      <p:bldP spid="498" grpId="2" animBg="1"/>
      <p:bldP spid="503" grpId="0" animBg="1"/>
      <p:bldP spid="503" grpId="1" animBg="1"/>
      <p:bldP spid="503" grpId="2" animBg="1"/>
      <p:bldP spid="504" grpId="0" animBg="1"/>
      <p:bldP spid="504" grpId="1" animBg="1"/>
      <p:bldP spid="504" grpId="2" animBg="1"/>
      <p:bldP spid="509" grpId="0" animBg="1"/>
      <p:bldP spid="509" grpId="1" animBg="1"/>
      <p:bldP spid="509" grpId="2" animBg="1"/>
      <p:bldP spid="510" grpId="0" animBg="1"/>
      <p:bldP spid="510" grpId="1" animBg="1"/>
      <p:bldP spid="510" grpId="2" animBg="1"/>
      <p:bldP spid="515" grpId="0" animBg="1"/>
      <p:bldP spid="515" grpId="1" animBg="1"/>
      <p:bldP spid="515" grpId="2" animBg="1"/>
      <p:bldP spid="516" grpId="0" animBg="1"/>
      <p:bldP spid="516" grpId="1" animBg="1"/>
      <p:bldP spid="516" grpId="2" animBg="1"/>
      <p:bldP spid="528" grpId="0" animBg="1"/>
      <p:bldP spid="528" grpId="1" animBg="1"/>
      <p:bldP spid="528" grpId="2" animBg="1"/>
      <p:bldP spid="529" grpId="0" animBg="1"/>
      <p:bldP spid="529" grpId="1" animBg="1"/>
      <p:bldP spid="529" grpId="2" animBg="1"/>
      <p:bldP spid="537" grpId="0" animBg="1"/>
      <p:bldP spid="537" grpId="1" animBg="1"/>
      <p:bldP spid="537" grpId="2" animBg="1"/>
      <p:bldP spid="538" grpId="0" animBg="1"/>
      <p:bldP spid="538" grpId="1" animBg="1"/>
      <p:bldP spid="538" grpId="2" animBg="1"/>
      <p:bldP spid="543" grpId="0" animBg="1"/>
      <p:bldP spid="543" grpId="1" animBg="1"/>
      <p:bldP spid="543" grpId="2" animBg="1"/>
      <p:bldP spid="544" grpId="0" animBg="1"/>
      <p:bldP spid="544" grpId="1" animBg="1"/>
      <p:bldP spid="544" grpId="2" animBg="1"/>
      <p:bldP spid="549" grpId="0" animBg="1"/>
      <p:bldP spid="549" grpId="1" animBg="1"/>
      <p:bldP spid="549" grpId="2" animBg="1"/>
      <p:bldP spid="550" grpId="0" animBg="1"/>
      <p:bldP spid="550" grpId="1" animBg="1"/>
      <p:bldP spid="550" grpId="2" animBg="1"/>
      <p:bldP spid="555" grpId="0" animBg="1"/>
      <p:bldP spid="555" grpId="1" animBg="1"/>
      <p:bldP spid="555" grpId="2" animBg="1"/>
      <p:bldP spid="556" grpId="0" animBg="1"/>
      <p:bldP spid="556" grpId="1" animBg="1"/>
      <p:bldP spid="556" grpId="2" animBg="1"/>
      <p:bldP spid="561" grpId="0" animBg="1"/>
      <p:bldP spid="561" grpId="1" animBg="1"/>
      <p:bldP spid="561" grpId="2" animBg="1"/>
      <p:bldP spid="562" grpId="0" animBg="1"/>
      <p:bldP spid="562" grpId="1" animBg="1"/>
      <p:bldP spid="56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D42823B-51C7-47AE-B198-D6ED647DFBB9}"/>
              </a:ext>
            </a:extLst>
          </p:cNvPr>
          <p:cNvSpPr/>
          <p:nvPr/>
        </p:nvSpPr>
        <p:spPr>
          <a:xfrm>
            <a:off x="0" y="5781642"/>
            <a:ext cx="10281401" cy="1073034"/>
          </a:xfrm>
          <a:prstGeom prst="rect">
            <a:avLst/>
          </a:prstGeom>
          <a:solidFill>
            <a:srgbClr val="C1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524" name="직선 연결선 523">
            <a:extLst>
              <a:ext uri="{FF2B5EF4-FFF2-40B4-BE49-F238E27FC236}">
                <a16:creationId xmlns:a16="http://schemas.microsoft.com/office/drawing/2014/main" id="{D5316708-767D-4B52-9F37-07C6E7BADE13}"/>
              </a:ext>
            </a:extLst>
          </p:cNvPr>
          <p:cNvCxnSpPr>
            <a:cxnSpLocks/>
          </p:cNvCxnSpPr>
          <p:nvPr/>
        </p:nvCxnSpPr>
        <p:spPr>
          <a:xfrm>
            <a:off x="9586372" y="285758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DFB8062-8749-4272-B696-05E43931474D}"/>
              </a:ext>
            </a:extLst>
          </p:cNvPr>
          <p:cNvSpPr/>
          <p:nvPr/>
        </p:nvSpPr>
        <p:spPr>
          <a:xfrm>
            <a:off x="10281406" y="1"/>
            <a:ext cx="1913453" cy="6858000"/>
          </a:xfrm>
          <a:prstGeom prst="rect">
            <a:avLst/>
          </a:prstGeom>
          <a:solidFill>
            <a:srgbClr val="C1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현 24">
            <a:extLst>
              <a:ext uri="{FF2B5EF4-FFF2-40B4-BE49-F238E27FC236}">
                <a16:creationId xmlns:a16="http://schemas.microsoft.com/office/drawing/2014/main" id="{11863637-EEAD-4E80-8372-DD263532ECD5}"/>
              </a:ext>
            </a:extLst>
          </p:cNvPr>
          <p:cNvSpPr/>
          <p:nvPr/>
        </p:nvSpPr>
        <p:spPr>
          <a:xfrm flipH="1" flipV="1">
            <a:off x="9251137" y="4768792"/>
            <a:ext cx="2028277" cy="2028277"/>
          </a:xfrm>
          <a:prstGeom prst="chord">
            <a:avLst>
              <a:gd name="adj1" fmla="val 5474960"/>
              <a:gd name="adj2" fmla="val 16130059"/>
            </a:avLst>
          </a:prstGeom>
          <a:solidFill>
            <a:srgbClr val="C12026"/>
          </a:solidFill>
          <a:ln w="76200">
            <a:solidFill>
              <a:srgbClr val="8B17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28AA919B-A3F4-4656-8AD9-0A3E6F7AA528}"/>
              </a:ext>
            </a:extLst>
          </p:cNvPr>
          <p:cNvSpPr/>
          <p:nvPr/>
        </p:nvSpPr>
        <p:spPr>
          <a:xfrm>
            <a:off x="320003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5A4FA345-8AF1-4D3A-AF66-C9D7230D68CC}"/>
              </a:ext>
            </a:extLst>
          </p:cNvPr>
          <p:cNvSpPr/>
          <p:nvPr/>
        </p:nvSpPr>
        <p:spPr>
          <a:xfrm>
            <a:off x="320003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F39D96E-9B4F-4DB0-B208-96010399B4FF}"/>
              </a:ext>
            </a:extLst>
          </p:cNvPr>
          <p:cNvSpPr/>
          <p:nvPr/>
        </p:nvSpPr>
        <p:spPr>
          <a:xfrm>
            <a:off x="320003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66C4BAB4-42C3-4379-866C-C2C9C22C0F55}"/>
              </a:ext>
            </a:extLst>
          </p:cNvPr>
          <p:cNvSpPr/>
          <p:nvPr/>
        </p:nvSpPr>
        <p:spPr>
          <a:xfrm>
            <a:off x="320003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0090D32E-E114-4920-89A3-9874E4E7C02F}"/>
              </a:ext>
            </a:extLst>
          </p:cNvPr>
          <p:cNvSpPr/>
          <p:nvPr/>
        </p:nvSpPr>
        <p:spPr>
          <a:xfrm>
            <a:off x="320003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A5E949F-3C03-482C-99B1-8CF5EBC549C6}"/>
              </a:ext>
            </a:extLst>
          </p:cNvPr>
          <p:cNvSpPr/>
          <p:nvPr/>
        </p:nvSpPr>
        <p:spPr>
          <a:xfrm>
            <a:off x="114117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735" name="직사각형 734">
            <a:extLst>
              <a:ext uri="{FF2B5EF4-FFF2-40B4-BE49-F238E27FC236}">
                <a16:creationId xmlns:a16="http://schemas.microsoft.com/office/drawing/2014/main" id="{55271D1D-58BE-4871-9DA2-80CF1805E793}"/>
              </a:ext>
            </a:extLst>
          </p:cNvPr>
          <p:cNvSpPr/>
          <p:nvPr/>
        </p:nvSpPr>
        <p:spPr>
          <a:xfrm>
            <a:off x="1480717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020" name="직사각형 1019">
            <a:extLst>
              <a:ext uri="{FF2B5EF4-FFF2-40B4-BE49-F238E27FC236}">
                <a16:creationId xmlns:a16="http://schemas.microsoft.com/office/drawing/2014/main" id="{78362AEC-7404-40D5-9779-97141CFE06AE}"/>
              </a:ext>
            </a:extLst>
          </p:cNvPr>
          <p:cNvSpPr/>
          <p:nvPr/>
        </p:nvSpPr>
        <p:spPr>
          <a:xfrm>
            <a:off x="2847317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055" name="직사각형 1054">
            <a:extLst>
              <a:ext uri="{FF2B5EF4-FFF2-40B4-BE49-F238E27FC236}">
                <a16:creationId xmlns:a16="http://schemas.microsoft.com/office/drawing/2014/main" id="{EA233211-F814-4EB2-A4C6-0BB6C7C0AD53}"/>
              </a:ext>
            </a:extLst>
          </p:cNvPr>
          <p:cNvSpPr/>
          <p:nvPr/>
        </p:nvSpPr>
        <p:spPr>
          <a:xfrm>
            <a:off x="4213917" y="5809912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056" name="직사각형 1055">
            <a:extLst>
              <a:ext uri="{FF2B5EF4-FFF2-40B4-BE49-F238E27FC236}">
                <a16:creationId xmlns:a16="http://schemas.microsoft.com/office/drawing/2014/main" id="{0948654A-6D5A-4E28-89EC-FC4BF81413E6}"/>
              </a:ext>
            </a:extLst>
          </p:cNvPr>
          <p:cNvSpPr/>
          <p:nvPr/>
        </p:nvSpPr>
        <p:spPr>
          <a:xfrm>
            <a:off x="5580517" y="5809912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117" name="직사각형 1116">
            <a:extLst>
              <a:ext uri="{FF2B5EF4-FFF2-40B4-BE49-F238E27FC236}">
                <a16:creationId xmlns:a16="http://schemas.microsoft.com/office/drawing/2014/main" id="{D9645429-9B81-4D5F-99BE-13D15EAA513B}"/>
              </a:ext>
            </a:extLst>
          </p:cNvPr>
          <p:cNvSpPr/>
          <p:nvPr/>
        </p:nvSpPr>
        <p:spPr>
          <a:xfrm>
            <a:off x="6947117" y="5809912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148" name="직사각형 1147">
            <a:extLst>
              <a:ext uri="{FF2B5EF4-FFF2-40B4-BE49-F238E27FC236}">
                <a16:creationId xmlns:a16="http://schemas.microsoft.com/office/drawing/2014/main" id="{A2C2ED25-B7DC-4B1B-B696-CA3C7E2E6CD9}"/>
              </a:ext>
            </a:extLst>
          </p:cNvPr>
          <p:cNvSpPr/>
          <p:nvPr/>
        </p:nvSpPr>
        <p:spPr>
          <a:xfrm>
            <a:off x="8313715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935A58C-E790-464E-B1CA-158D34E46243}"/>
              </a:ext>
            </a:extLst>
          </p:cNvPr>
          <p:cNvCxnSpPr>
            <a:cxnSpLocks/>
          </p:cNvCxnSpPr>
          <p:nvPr/>
        </p:nvCxnSpPr>
        <p:spPr>
          <a:xfrm>
            <a:off x="0" y="5781641"/>
            <a:ext cx="9916238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C4DF0BA-8D10-4E02-A549-2565BB8F1CF8}"/>
              </a:ext>
            </a:extLst>
          </p:cNvPr>
          <p:cNvCxnSpPr>
            <a:cxnSpLocks/>
          </p:cNvCxnSpPr>
          <p:nvPr/>
        </p:nvCxnSpPr>
        <p:spPr>
          <a:xfrm>
            <a:off x="1400702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직선 연결선 230">
            <a:extLst>
              <a:ext uri="{FF2B5EF4-FFF2-40B4-BE49-F238E27FC236}">
                <a16:creationId xmlns:a16="http://schemas.microsoft.com/office/drawing/2014/main" id="{C69C2CB9-533B-41B7-B59C-E7B489179936}"/>
              </a:ext>
            </a:extLst>
          </p:cNvPr>
          <p:cNvCxnSpPr>
            <a:cxnSpLocks/>
          </p:cNvCxnSpPr>
          <p:nvPr/>
        </p:nvCxnSpPr>
        <p:spPr>
          <a:xfrm>
            <a:off x="2762641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직선 연결선 231">
            <a:extLst>
              <a:ext uri="{FF2B5EF4-FFF2-40B4-BE49-F238E27FC236}">
                <a16:creationId xmlns:a16="http://schemas.microsoft.com/office/drawing/2014/main" id="{9BA9C3B3-1F3F-44CF-8ADF-99F37196648A}"/>
              </a:ext>
            </a:extLst>
          </p:cNvPr>
          <p:cNvCxnSpPr>
            <a:cxnSpLocks/>
          </p:cNvCxnSpPr>
          <p:nvPr/>
        </p:nvCxnSpPr>
        <p:spPr>
          <a:xfrm>
            <a:off x="4123412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직선 연결선 232">
            <a:extLst>
              <a:ext uri="{FF2B5EF4-FFF2-40B4-BE49-F238E27FC236}">
                <a16:creationId xmlns:a16="http://schemas.microsoft.com/office/drawing/2014/main" id="{27E9529B-7FA2-4E8D-B33F-F017ABC9D7F0}"/>
              </a:ext>
            </a:extLst>
          </p:cNvPr>
          <p:cNvCxnSpPr>
            <a:cxnSpLocks/>
          </p:cNvCxnSpPr>
          <p:nvPr/>
        </p:nvCxnSpPr>
        <p:spPr>
          <a:xfrm>
            <a:off x="8211790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직선 연결선 233">
            <a:extLst>
              <a:ext uri="{FF2B5EF4-FFF2-40B4-BE49-F238E27FC236}">
                <a16:creationId xmlns:a16="http://schemas.microsoft.com/office/drawing/2014/main" id="{E837F275-3ACC-4941-BE57-ACA588E8685D}"/>
              </a:ext>
            </a:extLst>
          </p:cNvPr>
          <p:cNvCxnSpPr>
            <a:cxnSpLocks/>
          </p:cNvCxnSpPr>
          <p:nvPr/>
        </p:nvCxnSpPr>
        <p:spPr>
          <a:xfrm>
            <a:off x="5491641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직선 연결선 234">
            <a:extLst>
              <a:ext uri="{FF2B5EF4-FFF2-40B4-BE49-F238E27FC236}">
                <a16:creationId xmlns:a16="http://schemas.microsoft.com/office/drawing/2014/main" id="{54E844D4-3D12-4375-A131-BD824D66E42E}"/>
              </a:ext>
            </a:extLst>
          </p:cNvPr>
          <p:cNvCxnSpPr>
            <a:cxnSpLocks/>
          </p:cNvCxnSpPr>
          <p:nvPr/>
        </p:nvCxnSpPr>
        <p:spPr>
          <a:xfrm>
            <a:off x="6853580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타원 235">
            <a:extLst>
              <a:ext uri="{FF2B5EF4-FFF2-40B4-BE49-F238E27FC236}">
                <a16:creationId xmlns:a16="http://schemas.microsoft.com/office/drawing/2014/main" id="{B231433C-BF9F-4569-9664-47B36F187752}"/>
              </a:ext>
            </a:extLst>
          </p:cNvPr>
          <p:cNvSpPr/>
          <p:nvPr/>
        </p:nvSpPr>
        <p:spPr>
          <a:xfrm>
            <a:off x="1682796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69" name="타원 268">
            <a:extLst>
              <a:ext uri="{FF2B5EF4-FFF2-40B4-BE49-F238E27FC236}">
                <a16:creationId xmlns:a16="http://schemas.microsoft.com/office/drawing/2014/main" id="{9C0AE736-0954-4478-AC02-09F2D72001C7}"/>
              </a:ext>
            </a:extLst>
          </p:cNvPr>
          <p:cNvSpPr/>
          <p:nvPr/>
        </p:nvSpPr>
        <p:spPr>
          <a:xfrm>
            <a:off x="3045589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74" name="타원 273">
            <a:extLst>
              <a:ext uri="{FF2B5EF4-FFF2-40B4-BE49-F238E27FC236}">
                <a16:creationId xmlns:a16="http://schemas.microsoft.com/office/drawing/2014/main" id="{02E26677-6659-4676-9918-E50FEBAD8144}"/>
              </a:ext>
            </a:extLst>
          </p:cNvPr>
          <p:cNvSpPr/>
          <p:nvPr/>
        </p:nvSpPr>
        <p:spPr>
          <a:xfrm>
            <a:off x="4408382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79" name="타원 278">
            <a:extLst>
              <a:ext uri="{FF2B5EF4-FFF2-40B4-BE49-F238E27FC236}">
                <a16:creationId xmlns:a16="http://schemas.microsoft.com/office/drawing/2014/main" id="{046C857D-E3C2-4D57-853D-0952AB065CBD}"/>
              </a:ext>
            </a:extLst>
          </p:cNvPr>
          <p:cNvSpPr/>
          <p:nvPr/>
        </p:nvSpPr>
        <p:spPr>
          <a:xfrm>
            <a:off x="5771175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84" name="타원 283">
            <a:extLst>
              <a:ext uri="{FF2B5EF4-FFF2-40B4-BE49-F238E27FC236}">
                <a16:creationId xmlns:a16="http://schemas.microsoft.com/office/drawing/2014/main" id="{05924089-20F0-44B9-8FC4-A82FE743BEB5}"/>
              </a:ext>
            </a:extLst>
          </p:cNvPr>
          <p:cNvSpPr/>
          <p:nvPr/>
        </p:nvSpPr>
        <p:spPr>
          <a:xfrm>
            <a:off x="7133968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89" name="타원 288">
            <a:extLst>
              <a:ext uri="{FF2B5EF4-FFF2-40B4-BE49-F238E27FC236}">
                <a16:creationId xmlns:a16="http://schemas.microsoft.com/office/drawing/2014/main" id="{10908849-DFBE-4AC4-A73B-F2DFD759950C}"/>
              </a:ext>
            </a:extLst>
          </p:cNvPr>
          <p:cNvSpPr/>
          <p:nvPr/>
        </p:nvSpPr>
        <p:spPr>
          <a:xfrm>
            <a:off x="8496759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94" name="타원 293">
            <a:extLst>
              <a:ext uri="{FF2B5EF4-FFF2-40B4-BE49-F238E27FC236}">
                <a16:creationId xmlns:a16="http://schemas.microsoft.com/office/drawing/2014/main" id="{C83A572C-5799-4D48-8F71-0A12EE54EC22}"/>
              </a:ext>
            </a:extLst>
          </p:cNvPr>
          <p:cNvSpPr/>
          <p:nvPr/>
        </p:nvSpPr>
        <p:spPr>
          <a:xfrm>
            <a:off x="320003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00" name="타원 299">
            <a:extLst>
              <a:ext uri="{FF2B5EF4-FFF2-40B4-BE49-F238E27FC236}">
                <a16:creationId xmlns:a16="http://schemas.microsoft.com/office/drawing/2014/main" id="{042A7087-D23E-4599-82C2-FA4B583D4574}"/>
              </a:ext>
            </a:extLst>
          </p:cNvPr>
          <p:cNvSpPr/>
          <p:nvPr/>
        </p:nvSpPr>
        <p:spPr>
          <a:xfrm>
            <a:off x="320003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06" name="타원 305">
            <a:extLst>
              <a:ext uri="{FF2B5EF4-FFF2-40B4-BE49-F238E27FC236}">
                <a16:creationId xmlns:a16="http://schemas.microsoft.com/office/drawing/2014/main" id="{2A6A2E4D-2D90-432D-AA01-B8BBE3D0F9D4}"/>
              </a:ext>
            </a:extLst>
          </p:cNvPr>
          <p:cNvSpPr/>
          <p:nvPr/>
        </p:nvSpPr>
        <p:spPr>
          <a:xfrm>
            <a:off x="320003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12" name="타원 311">
            <a:extLst>
              <a:ext uri="{FF2B5EF4-FFF2-40B4-BE49-F238E27FC236}">
                <a16:creationId xmlns:a16="http://schemas.microsoft.com/office/drawing/2014/main" id="{6009837E-5D2A-46FA-86DB-0397F5A4A658}"/>
              </a:ext>
            </a:extLst>
          </p:cNvPr>
          <p:cNvSpPr/>
          <p:nvPr/>
        </p:nvSpPr>
        <p:spPr>
          <a:xfrm>
            <a:off x="322026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318" name="직선 연결선 317">
            <a:extLst>
              <a:ext uri="{FF2B5EF4-FFF2-40B4-BE49-F238E27FC236}">
                <a16:creationId xmlns:a16="http://schemas.microsoft.com/office/drawing/2014/main" id="{7FE181CD-4D13-4442-B5E2-75704513CAFA}"/>
              </a:ext>
            </a:extLst>
          </p:cNvPr>
          <p:cNvCxnSpPr>
            <a:cxnSpLocks/>
          </p:cNvCxnSpPr>
          <p:nvPr/>
        </p:nvCxnSpPr>
        <p:spPr>
          <a:xfrm>
            <a:off x="10274801" y="0"/>
            <a:ext cx="0" cy="6943725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3D7FECBB-5722-4BD2-8CE0-20E7EF92C082}"/>
              </a:ext>
            </a:extLst>
          </p:cNvPr>
          <p:cNvSpPr/>
          <p:nvPr/>
        </p:nvSpPr>
        <p:spPr>
          <a:xfrm>
            <a:off x="9580955" y="5081190"/>
            <a:ext cx="1400902" cy="14009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1" name="타원 320">
            <a:extLst>
              <a:ext uri="{FF2B5EF4-FFF2-40B4-BE49-F238E27FC236}">
                <a16:creationId xmlns:a16="http://schemas.microsoft.com/office/drawing/2014/main" id="{391B4FFE-D5DE-4CB4-A897-665D61233053}"/>
              </a:ext>
            </a:extLst>
          </p:cNvPr>
          <p:cNvSpPr/>
          <p:nvPr/>
        </p:nvSpPr>
        <p:spPr>
          <a:xfrm>
            <a:off x="9876166" y="5376401"/>
            <a:ext cx="810480" cy="81048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평행 사변형 21">
            <a:extLst>
              <a:ext uri="{FF2B5EF4-FFF2-40B4-BE49-F238E27FC236}">
                <a16:creationId xmlns:a16="http://schemas.microsoft.com/office/drawing/2014/main" id="{F3A66DD9-E68A-421E-A7D5-F841DFC1D670}"/>
              </a:ext>
            </a:extLst>
          </p:cNvPr>
          <p:cNvSpPr/>
          <p:nvPr/>
        </p:nvSpPr>
        <p:spPr>
          <a:xfrm>
            <a:off x="10923405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3" name="평행 사변형 322">
            <a:extLst>
              <a:ext uri="{FF2B5EF4-FFF2-40B4-BE49-F238E27FC236}">
                <a16:creationId xmlns:a16="http://schemas.microsoft.com/office/drawing/2014/main" id="{57A7AA95-B980-4854-9A2E-49AC95789F80}"/>
              </a:ext>
            </a:extLst>
          </p:cNvPr>
          <p:cNvSpPr/>
          <p:nvPr/>
        </p:nvSpPr>
        <p:spPr>
          <a:xfrm>
            <a:off x="11225289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4" name="평행 사변형 323">
            <a:extLst>
              <a:ext uri="{FF2B5EF4-FFF2-40B4-BE49-F238E27FC236}">
                <a16:creationId xmlns:a16="http://schemas.microsoft.com/office/drawing/2014/main" id="{73DAC92D-2074-4276-9A4C-E8A1FAB2443B}"/>
              </a:ext>
            </a:extLst>
          </p:cNvPr>
          <p:cNvSpPr/>
          <p:nvPr/>
        </p:nvSpPr>
        <p:spPr>
          <a:xfrm>
            <a:off x="11527173" y="6492330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52211D25-CFCE-4AAF-AD9E-0B0345F80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47" y="5368470"/>
            <a:ext cx="634427" cy="818411"/>
          </a:xfrm>
          <a:prstGeom prst="rect">
            <a:avLst/>
          </a:prstGeom>
        </p:spPr>
      </p:pic>
      <p:sp>
        <p:nvSpPr>
          <p:cNvPr id="100" name="타원 99">
            <a:extLst>
              <a:ext uri="{FF2B5EF4-FFF2-40B4-BE49-F238E27FC236}">
                <a16:creationId xmlns:a16="http://schemas.microsoft.com/office/drawing/2014/main" id="{650DBA2B-2E34-4E4D-BEAC-EC37B9414949}"/>
              </a:ext>
            </a:extLst>
          </p:cNvPr>
          <p:cNvSpPr/>
          <p:nvPr/>
        </p:nvSpPr>
        <p:spPr>
          <a:xfrm>
            <a:off x="320003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6" name="타원 105">
            <a:extLst>
              <a:ext uri="{FF2B5EF4-FFF2-40B4-BE49-F238E27FC236}">
                <a16:creationId xmlns:a16="http://schemas.microsoft.com/office/drawing/2014/main" id="{0417E4D1-D752-4FBD-A418-2A5167581C9B}"/>
              </a:ext>
            </a:extLst>
          </p:cNvPr>
          <p:cNvSpPr/>
          <p:nvPr/>
        </p:nvSpPr>
        <p:spPr>
          <a:xfrm>
            <a:off x="318839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12" name="타원 111">
            <a:extLst>
              <a:ext uri="{FF2B5EF4-FFF2-40B4-BE49-F238E27FC236}">
                <a16:creationId xmlns:a16="http://schemas.microsoft.com/office/drawing/2014/main" id="{ACF16FEC-5159-4320-B465-FFCECBD56C91}"/>
              </a:ext>
            </a:extLst>
          </p:cNvPr>
          <p:cNvSpPr/>
          <p:nvPr/>
        </p:nvSpPr>
        <p:spPr>
          <a:xfrm>
            <a:off x="320003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18" name="타원 117">
            <a:extLst>
              <a:ext uri="{FF2B5EF4-FFF2-40B4-BE49-F238E27FC236}">
                <a16:creationId xmlns:a16="http://schemas.microsoft.com/office/drawing/2014/main" id="{03ABD7DD-EC84-4EF5-8471-023B32121D88}"/>
              </a:ext>
            </a:extLst>
          </p:cNvPr>
          <p:cNvSpPr/>
          <p:nvPr/>
        </p:nvSpPr>
        <p:spPr>
          <a:xfrm>
            <a:off x="320003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24" name="타원 123">
            <a:extLst>
              <a:ext uri="{FF2B5EF4-FFF2-40B4-BE49-F238E27FC236}">
                <a16:creationId xmlns:a16="http://schemas.microsoft.com/office/drawing/2014/main" id="{FBEA3EF1-A531-4B6A-9E6F-8056092094B1}"/>
              </a:ext>
            </a:extLst>
          </p:cNvPr>
          <p:cNvSpPr/>
          <p:nvPr/>
        </p:nvSpPr>
        <p:spPr>
          <a:xfrm>
            <a:off x="320003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30" name="타원 129">
            <a:extLst>
              <a:ext uri="{FF2B5EF4-FFF2-40B4-BE49-F238E27FC236}">
                <a16:creationId xmlns:a16="http://schemas.microsoft.com/office/drawing/2014/main" id="{ECAA2B2D-606F-4BE1-9CC2-5FFD9F249A7C}"/>
              </a:ext>
            </a:extLst>
          </p:cNvPr>
          <p:cNvSpPr/>
          <p:nvPr/>
        </p:nvSpPr>
        <p:spPr>
          <a:xfrm>
            <a:off x="1687067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76" name="타원 175">
            <a:extLst>
              <a:ext uri="{FF2B5EF4-FFF2-40B4-BE49-F238E27FC236}">
                <a16:creationId xmlns:a16="http://schemas.microsoft.com/office/drawing/2014/main" id="{5DB480EC-E247-46AB-B281-54186256AC2F}"/>
              </a:ext>
            </a:extLst>
          </p:cNvPr>
          <p:cNvSpPr/>
          <p:nvPr/>
        </p:nvSpPr>
        <p:spPr>
          <a:xfrm>
            <a:off x="3043312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34" name="타원 333">
            <a:extLst>
              <a:ext uri="{FF2B5EF4-FFF2-40B4-BE49-F238E27FC236}">
                <a16:creationId xmlns:a16="http://schemas.microsoft.com/office/drawing/2014/main" id="{36954061-3261-44CA-81EB-5ADAD7CF4D5C}"/>
              </a:ext>
            </a:extLst>
          </p:cNvPr>
          <p:cNvSpPr/>
          <p:nvPr/>
        </p:nvSpPr>
        <p:spPr>
          <a:xfrm>
            <a:off x="4416167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26" name="타원 425">
            <a:extLst>
              <a:ext uri="{FF2B5EF4-FFF2-40B4-BE49-F238E27FC236}">
                <a16:creationId xmlns:a16="http://schemas.microsoft.com/office/drawing/2014/main" id="{0C0658DA-22BC-4275-B24A-92618FCDFFF9}"/>
              </a:ext>
            </a:extLst>
          </p:cNvPr>
          <p:cNvSpPr/>
          <p:nvPr/>
        </p:nvSpPr>
        <p:spPr>
          <a:xfrm>
            <a:off x="5772569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72" name="타원 471">
            <a:extLst>
              <a:ext uri="{FF2B5EF4-FFF2-40B4-BE49-F238E27FC236}">
                <a16:creationId xmlns:a16="http://schemas.microsoft.com/office/drawing/2014/main" id="{2FB8FC7E-14B8-4B1D-88E0-A6925565C4BE}"/>
              </a:ext>
            </a:extLst>
          </p:cNvPr>
          <p:cNvSpPr/>
          <p:nvPr/>
        </p:nvSpPr>
        <p:spPr>
          <a:xfrm>
            <a:off x="7130779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18" name="타원 517">
            <a:extLst>
              <a:ext uri="{FF2B5EF4-FFF2-40B4-BE49-F238E27FC236}">
                <a16:creationId xmlns:a16="http://schemas.microsoft.com/office/drawing/2014/main" id="{F4F1E8A4-B349-4102-AB2E-8223EEA998DF}"/>
              </a:ext>
            </a:extLst>
          </p:cNvPr>
          <p:cNvSpPr/>
          <p:nvPr/>
        </p:nvSpPr>
        <p:spPr>
          <a:xfrm>
            <a:off x="8505673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83" name="타원 282">
            <a:extLst>
              <a:ext uri="{FF2B5EF4-FFF2-40B4-BE49-F238E27FC236}">
                <a16:creationId xmlns:a16="http://schemas.microsoft.com/office/drawing/2014/main" id="{6F761CD5-2292-44A1-B103-7BE354895B57}"/>
              </a:ext>
            </a:extLst>
          </p:cNvPr>
          <p:cNvSpPr/>
          <p:nvPr/>
        </p:nvSpPr>
        <p:spPr>
          <a:xfrm>
            <a:off x="318839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85" name="타원 284">
            <a:extLst>
              <a:ext uri="{FF2B5EF4-FFF2-40B4-BE49-F238E27FC236}">
                <a16:creationId xmlns:a16="http://schemas.microsoft.com/office/drawing/2014/main" id="{75EAEBA7-0FCF-4A3E-8DA1-04042FAAA90F}"/>
              </a:ext>
            </a:extLst>
          </p:cNvPr>
          <p:cNvSpPr/>
          <p:nvPr/>
        </p:nvSpPr>
        <p:spPr>
          <a:xfrm>
            <a:off x="320003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86" name="곱하기 기호 285">
            <a:extLst>
              <a:ext uri="{FF2B5EF4-FFF2-40B4-BE49-F238E27FC236}">
                <a16:creationId xmlns:a16="http://schemas.microsoft.com/office/drawing/2014/main" id="{3E2757C3-E9F9-4654-9111-E7CB0C6F4E28}"/>
              </a:ext>
            </a:extLst>
          </p:cNvPr>
          <p:cNvSpPr/>
          <p:nvPr/>
        </p:nvSpPr>
        <p:spPr>
          <a:xfrm>
            <a:off x="1195068" y="41058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7" name="Picture 8" descr="Minimalist Jigglypuff Icon (Free to use)">
            <a:extLst>
              <a:ext uri="{FF2B5EF4-FFF2-40B4-BE49-F238E27FC236}">
                <a16:creationId xmlns:a16="http://schemas.microsoft.com/office/drawing/2014/main" id="{D7CD91AF-DC9A-4733-B977-B3EC21D62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7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" name="Picture 10" descr="Minimalist Mew Icon (Free to use)">
            <a:extLst>
              <a:ext uri="{FF2B5EF4-FFF2-40B4-BE49-F238E27FC236}">
                <a16:creationId xmlns:a16="http://schemas.microsoft.com/office/drawing/2014/main" id="{2E279851-C407-47CA-81F2-53B609653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7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" name="직사각형 289">
            <a:extLst>
              <a:ext uri="{FF2B5EF4-FFF2-40B4-BE49-F238E27FC236}">
                <a16:creationId xmlns:a16="http://schemas.microsoft.com/office/drawing/2014/main" id="{85D0396F-7290-484D-AD27-AC5A321E1885}"/>
              </a:ext>
            </a:extLst>
          </p:cNvPr>
          <p:cNvSpPr/>
          <p:nvPr/>
        </p:nvSpPr>
        <p:spPr>
          <a:xfrm>
            <a:off x="370611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직사각형 290">
            <a:extLst>
              <a:ext uri="{FF2B5EF4-FFF2-40B4-BE49-F238E27FC236}">
                <a16:creationId xmlns:a16="http://schemas.microsoft.com/office/drawing/2014/main" id="{C91B6F0E-77A4-4D36-8D93-517BDCB8FE33}"/>
              </a:ext>
            </a:extLst>
          </p:cNvPr>
          <p:cNvSpPr/>
          <p:nvPr/>
        </p:nvSpPr>
        <p:spPr>
          <a:xfrm>
            <a:off x="730611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곱하기 기호 294">
            <a:extLst>
              <a:ext uri="{FF2B5EF4-FFF2-40B4-BE49-F238E27FC236}">
                <a16:creationId xmlns:a16="http://schemas.microsoft.com/office/drawing/2014/main" id="{93890768-BBEF-4F59-B295-8CB09A553F0F}"/>
              </a:ext>
            </a:extLst>
          </p:cNvPr>
          <p:cNvSpPr/>
          <p:nvPr/>
        </p:nvSpPr>
        <p:spPr>
          <a:xfrm>
            <a:off x="1192762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6" name="Picture 8" descr="Minimalist Jigglypuff Icon (Free to use)">
            <a:extLst>
              <a:ext uri="{FF2B5EF4-FFF2-40B4-BE49-F238E27FC236}">
                <a16:creationId xmlns:a16="http://schemas.microsoft.com/office/drawing/2014/main" id="{0B413FC4-345C-4006-A76C-0FF5A322E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8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10" descr="Minimalist Mew Icon (Free to use)">
            <a:extLst>
              <a:ext uri="{FF2B5EF4-FFF2-40B4-BE49-F238E27FC236}">
                <a16:creationId xmlns:a16="http://schemas.microsoft.com/office/drawing/2014/main" id="{88FF5F15-BFA0-49E0-A40C-24E4BBF0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91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직사각형 300">
            <a:extLst>
              <a:ext uri="{FF2B5EF4-FFF2-40B4-BE49-F238E27FC236}">
                <a16:creationId xmlns:a16="http://schemas.microsoft.com/office/drawing/2014/main" id="{1F3DB001-0931-46A9-B8C7-D0D8FD43B993}"/>
              </a:ext>
            </a:extLst>
          </p:cNvPr>
          <p:cNvSpPr/>
          <p:nvPr/>
        </p:nvSpPr>
        <p:spPr>
          <a:xfrm>
            <a:off x="383145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직사각형 301">
            <a:extLst>
              <a:ext uri="{FF2B5EF4-FFF2-40B4-BE49-F238E27FC236}">
                <a16:creationId xmlns:a16="http://schemas.microsoft.com/office/drawing/2014/main" id="{0B70608A-5265-4FB1-A9E9-0C68E6729F4E}"/>
              </a:ext>
            </a:extLst>
          </p:cNvPr>
          <p:cNvSpPr/>
          <p:nvPr/>
        </p:nvSpPr>
        <p:spPr>
          <a:xfrm>
            <a:off x="743145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곱하기 기호 302">
            <a:extLst>
              <a:ext uri="{FF2B5EF4-FFF2-40B4-BE49-F238E27FC236}">
                <a16:creationId xmlns:a16="http://schemas.microsoft.com/office/drawing/2014/main" id="{008F61E2-A83F-4DA6-98CD-CE74507A744B}"/>
              </a:ext>
            </a:extLst>
          </p:cNvPr>
          <p:cNvSpPr/>
          <p:nvPr/>
        </p:nvSpPr>
        <p:spPr>
          <a:xfrm>
            <a:off x="1191910" y="2213209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4" name="Picture 8" descr="Minimalist Jigglypuff Icon (Free to use)">
            <a:extLst>
              <a:ext uri="{FF2B5EF4-FFF2-40B4-BE49-F238E27FC236}">
                <a16:creationId xmlns:a16="http://schemas.microsoft.com/office/drawing/2014/main" id="{55B08CC1-DE6E-4028-B06F-34FCA6C8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6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10" descr="Minimalist Mew Icon (Free to use)">
            <a:extLst>
              <a:ext uri="{FF2B5EF4-FFF2-40B4-BE49-F238E27FC236}">
                <a16:creationId xmlns:a16="http://schemas.microsoft.com/office/drawing/2014/main" id="{CAFD4649-B8CC-4899-BFEF-4A2B0A6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9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" name="직사각형 306">
            <a:extLst>
              <a:ext uri="{FF2B5EF4-FFF2-40B4-BE49-F238E27FC236}">
                <a16:creationId xmlns:a16="http://schemas.microsoft.com/office/drawing/2014/main" id="{EE870933-916F-4666-8C39-F6C42CBA3C63}"/>
              </a:ext>
            </a:extLst>
          </p:cNvPr>
          <p:cNvSpPr/>
          <p:nvPr/>
        </p:nvSpPr>
        <p:spPr>
          <a:xfrm>
            <a:off x="38384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직사각형 307">
            <a:extLst>
              <a:ext uri="{FF2B5EF4-FFF2-40B4-BE49-F238E27FC236}">
                <a16:creationId xmlns:a16="http://schemas.microsoft.com/office/drawing/2014/main" id="{E7BE67D6-1AF3-4103-ABAD-207ABAF1F88D}"/>
              </a:ext>
            </a:extLst>
          </p:cNvPr>
          <p:cNvSpPr/>
          <p:nvPr/>
        </p:nvSpPr>
        <p:spPr>
          <a:xfrm>
            <a:off x="74384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곱하기 기호 308">
            <a:extLst>
              <a:ext uri="{FF2B5EF4-FFF2-40B4-BE49-F238E27FC236}">
                <a16:creationId xmlns:a16="http://schemas.microsoft.com/office/drawing/2014/main" id="{3AEDFCCA-6CEF-4303-B56B-4CBB411A9B37}"/>
              </a:ext>
            </a:extLst>
          </p:cNvPr>
          <p:cNvSpPr/>
          <p:nvPr/>
        </p:nvSpPr>
        <p:spPr>
          <a:xfrm>
            <a:off x="1193578" y="311692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0" name="Picture 8" descr="Minimalist Jigglypuff Icon (Free to use)">
            <a:extLst>
              <a:ext uri="{FF2B5EF4-FFF2-40B4-BE49-F238E27FC236}">
                <a16:creationId xmlns:a16="http://schemas.microsoft.com/office/drawing/2014/main" id="{1E99D6C4-9EB0-4818-BA2C-24786062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4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10" descr="Minimalist Mew Icon (Free to use)">
            <a:extLst>
              <a:ext uri="{FF2B5EF4-FFF2-40B4-BE49-F238E27FC236}">
                <a16:creationId xmlns:a16="http://schemas.microsoft.com/office/drawing/2014/main" id="{EA99140B-2340-4E23-81EB-C75044807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7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" name="직사각형 312">
            <a:extLst>
              <a:ext uri="{FF2B5EF4-FFF2-40B4-BE49-F238E27FC236}">
                <a16:creationId xmlns:a16="http://schemas.microsoft.com/office/drawing/2014/main" id="{2931D362-4DCD-42B7-8532-D2353A7E33BC}"/>
              </a:ext>
            </a:extLst>
          </p:cNvPr>
          <p:cNvSpPr/>
          <p:nvPr/>
        </p:nvSpPr>
        <p:spPr>
          <a:xfrm>
            <a:off x="37467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직사각형 313">
            <a:extLst>
              <a:ext uri="{FF2B5EF4-FFF2-40B4-BE49-F238E27FC236}">
                <a16:creationId xmlns:a16="http://schemas.microsoft.com/office/drawing/2014/main" id="{4B861DBE-AB67-4041-B554-ACB4E95D31A3}"/>
              </a:ext>
            </a:extLst>
          </p:cNvPr>
          <p:cNvSpPr/>
          <p:nvPr/>
        </p:nvSpPr>
        <p:spPr>
          <a:xfrm>
            <a:off x="73467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곱하기 기호 314">
            <a:extLst>
              <a:ext uri="{FF2B5EF4-FFF2-40B4-BE49-F238E27FC236}">
                <a16:creationId xmlns:a16="http://schemas.microsoft.com/office/drawing/2014/main" id="{72511FAC-41E4-42CB-9439-FB15EBD92310}"/>
              </a:ext>
            </a:extLst>
          </p:cNvPr>
          <p:cNvSpPr/>
          <p:nvPr/>
        </p:nvSpPr>
        <p:spPr>
          <a:xfrm>
            <a:off x="1194446" y="402211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6" name="Picture 8" descr="Minimalist Jigglypuff Icon (Free to use)">
            <a:extLst>
              <a:ext uri="{FF2B5EF4-FFF2-40B4-BE49-F238E27FC236}">
                <a16:creationId xmlns:a16="http://schemas.microsoft.com/office/drawing/2014/main" id="{B3BE17A0-4583-40F1-86B2-A889548E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2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10" descr="Minimalist Mew Icon (Free to use)">
            <a:extLst>
              <a:ext uri="{FF2B5EF4-FFF2-40B4-BE49-F238E27FC236}">
                <a16:creationId xmlns:a16="http://schemas.microsoft.com/office/drawing/2014/main" id="{F5E54C73-FA9D-4F5F-9A70-F1B8C5706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5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" name="직사각형 318">
            <a:extLst>
              <a:ext uri="{FF2B5EF4-FFF2-40B4-BE49-F238E27FC236}">
                <a16:creationId xmlns:a16="http://schemas.microsoft.com/office/drawing/2014/main" id="{18693695-1F21-4EEF-89B6-407EA7408B6C}"/>
              </a:ext>
            </a:extLst>
          </p:cNvPr>
          <p:cNvSpPr/>
          <p:nvPr/>
        </p:nvSpPr>
        <p:spPr>
          <a:xfrm>
            <a:off x="383145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0" name="직사각형 319">
            <a:extLst>
              <a:ext uri="{FF2B5EF4-FFF2-40B4-BE49-F238E27FC236}">
                <a16:creationId xmlns:a16="http://schemas.microsoft.com/office/drawing/2014/main" id="{8C872A02-773C-43A8-B604-449F2832DB45}"/>
              </a:ext>
            </a:extLst>
          </p:cNvPr>
          <p:cNvSpPr/>
          <p:nvPr/>
        </p:nvSpPr>
        <p:spPr>
          <a:xfrm>
            <a:off x="743145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곱하기 기호 321">
            <a:extLst>
              <a:ext uri="{FF2B5EF4-FFF2-40B4-BE49-F238E27FC236}">
                <a16:creationId xmlns:a16="http://schemas.microsoft.com/office/drawing/2014/main" id="{36DD628A-1A48-49FB-8394-6B79B59804BC}"/>
              </a:ext>
            </a:extLst>
          </p:cNvPr>
          <p:cNvSpPr/>
          <p:nvPr/>
        </p:nvSpPr>
        <p:spPr>
          <a:xfrm>
            <a:off x="1191910" y="492432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5" name="Picture 8" descr="Minimalist Jigglypuff Icon (Free to use)">
            <a:extLst>
              <a:ext uri="{FF2B5EF4-FFF2-40B4-BE49-F238E27FC236}">
                <a16:creationId xmlns:a16="http://schemas.microsoft.com/office/drawing/2014/main" id="{597C11E0-D4C9-4439-8C95-9BF08202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6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Picture 10" descr="Minimalist Mew Icon (Free to use)">
            <a:extLst>
              <a:ext uri="{FF2B5EF4-FFF2-40B4-BE49-F238E27FC236}">
                <a16:creationId xmlns:a16="http://schemas.microsoft.com/office/drawing/2014/main" id="{EE4F2B94-EA55-4654-A196-E53EE5A1A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9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" name="직사각형 326">
            <a:extLst>
              <a:ext uri="{FF2B5EF4-FFF2-40B4-BE49-F238E27FC236}">
                <a16:creationId xmlns:a16="http://schemas.microsoft.com/office/drawing/2014/main" id="{169E1034-D3A2-4143-BF0E-289DFBD52CB2}"/>
              </a:ext>
            </a:extLst>
          </p:cNvPr>
          <p:cNvSpPr/>
          <p:nvPr/>
        </p:nvSpPr>
        <p:spPr>
          <a:xfrm>
            <a:off x="383259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8" name="직사각형 327">
            <a:extLst>
              <a:ext uri="{FF2B5EF4-FFF2-40B4-BE49-F238E27FC236}">
                <a16:creationId xmlns:a16="http://schemas.microsoft.com/office/drawing/2014/main" id="{238081DA-9232-42D5-8F62-D3DC5375844D}"/>
              </a:ext>
            </a:extLst>
          </p:cNvPr>
          <p:cNvSpPr/>
          <p:nvPr/>
        </p:nvSpPr>
        <p:spPr>
          <a:xfrm>
            <a:off x="743259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5" name="타원 654">
            <a:extLst>
              <a:ext uri="{FF2B5EF4-FFF2-40B4-BE49-F238E27FC236}">
                <a16:creationId xmlns:a16="http://schemas.microsoft.com/office/drawing/2014/main" id="{05BD38EA-F6EE-456C-B43E-25C3E293C073}"/>
              </a:ext>
            </a:extLst>
          </p:cNvPr>
          <p:cNvSpPr/>
          <p:nvPr/>
        </p:nvSpPr>
        <p:spPr>
          <a:xfrm>
            <a:off x="168131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56" name="타원 655">
            <a:extLst>
              <a:ext uri="{FF2B5EF4-FFF2-40B4-BE49-F238E27FC236}">
                <a16:creationId xmlns:a16="http://schemas.microsoft.com/office/drawing/2014/main" id="{14C15B22-B50F-4234-AAC3-BD0F21F84AA3}"/>
              </a:ext>
            </a:extLst>
          </p:cNvPr>
          <p:cNvSpPr/>
          <p:nvPr/>
        </p:nvSpPr>
        <p:spPr>
          <a:xfrm>
            <a:off x="1681319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57" name="타원 656">
            <a:extLst>
              <a:ext uri="{FF2B5EF4-FFF2-40B4-BE49-F238E27FC236}">
                <a16:creationId xmlns:a16="http://schemas.microsoft.com/office/drawing/2014/main" id="{0AA2817D-7017-4942-860A-2C23181825E5}"/>
              </a:ext>
            </a:extLst>
          </p:cNvPr>
          <p:cNvSpPr/>
          <p:nvPr/>
        </p:nvSpPr>
        <p:spPr>
          <a:xfrm>
            <a:off x="1681319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58" name="타원 657">
            <a:extLst>
              <a:ext uri="{FF2B5EF4-FFF2-40B4-BE49-F238E27FC236}">
                <a16:creationId xmlns:a16="http://schemas.microsoft.com/office/drawing/2014/main" id="{A874287C-A0A0-43B4-8760-E7DA18E62F41}"/>
              </a:ext>
            </a:extLst>
          </p:cNvPr>
          <p:cNvSpPr/>
          <p:nvPr/>
        </p:nvSpPr>
        <p:spPr>
          <a:xfrm>
            <a:off x="168131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59" name="타원 658">
            <a:extLst>
              <a:ext uri="{FF2B5EF4-FFF2-40B4-BE49-F238E27FC236}">
                <a16:creationId xmlns:a16="http://schemas.microsoft.com/office/drawing/2014/main" id="{10116553-4891-4033-84E5-D9B29ED45F41}"/>
              </a:ext>
            </a:extLst>
          </p:cNvPr>
          <p:cNvSpPr/>
          <p:nvPr/>
        </p:nvSpPr>
        <p:spPr>
          <a:xfrm>
            <a:off x="168131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61" name="타원 660">
            <a:extLst>
              <a:ext uri="{FF2B5EF4-FFF2-40B4-BE49-F238E27FC236}">
                <a16:creationId xmlns:a16="http://schemas.microsoft.com/office/drawing/2014/main" id="{B200650D-56DC-4615-945C-7050F4EC6AE3}"/>
              </a:ext>
            </a:extLst>
          </p:cNvPr>
          <p:cNvSpPr/>
          <p:nvPr/>
        </p:nvSpPr>
        <p:spPr>
          <a:xfrm>
            <a:off x="168131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62" name="타원 661">
            <a:extLst>
              <a:ext uri="{FF2B5EF4-FFF2-40B4-BE49-F238E27FC236}">
                <a16:creationId xmlns:a16="http://schemas.microsoft.com/office/drawing/2014/main" id="{A2BD8FF4-D955-451B-AF70-C3675FF59F32}"/>
              </a:ext>
            </a:extLst>
          </p:cNvPr>
          <p:cNvSpPr/>
          <p:nvPr/>
        </p:nvSpPr>
        <p:spPr>
          <a:xfrm>
            <a:off x="168131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63" name="타원 662">
            <a:extLst>
              <a:ext uri="{FF2B5EF4-FFF2-40B4-BE49-F238E27FC236}">
                <a16:creationId xmlns:a16="http://schemas.microsoft.com/office/drawing/2014/main" id="{CF0A3FF9-99AB-4A53-BF73-1D8335B4BDD1}"/>
              </a:ext>
            </a:extLst>
          </p:cNvPr>
          <p:cNvSpPr/>
          <p:nvPr/>
        </p:nvSpPr>
        <p:spPr>
          <a:xfrm>
            <a:off x="168131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64" name="타원 663">
            <a:extLst>
              <a:ext uri="{FF2B5EF4-FFF2-40B4-BE49-F238E27FC236}">
                <a16:creationId xmlns:a16="http://schemas.microsoft.com/office/drawing/2014/main" id="{47930360-8AB4-49EE-A5F2-ECFD8FCE0E5D}"/>
              </a:ext>
            </a:extLst>
          </p:cNvPr>
          <p:cNvSpPr/>
          <p:nvPr/>
        </p:nvSpPr>
        <p:spPr>
          <a:xfrm>
            <a:off x="1683342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65" name="타원 664">
            <a:extLst>
              <a:ext uri="{FF2B5EF4-FFF2-40B4-BE49-F238E27FC236}">
                <a16:creationId xmlns:a16="http://schemas.microsoft.com/office/drawing/2014/main" id="{48092F41-7496-4723-ABD7-152F27C5CD9A}"/>
              </a:ext>
            </a:extLst>
          </p:cNvPr>
          <p:cNvSpPr/>
          <p:nvPr/>
        </p:nvSpPr>
        <p:spPr>
          <a:xfrm>
            <a:off x="1681319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66" name="타원 665">
            <a:extLst>
              <a:ext uri="{FF2B5EF4-FFF2-40B4-BE49-F238E27FC236}">
                <a16:creationId xmlns:a16="http://schemas.microsoft.com/office/drawing/2014/main" id="{D2CBBF71-E8DF-4AD9-BB78-0AA00EB2559A}"/>
              </a:ext>
            </a:extLst>
          </p:cNvPr>
          <p:cNvSpPr/>
          <p:nvPr/>
        </p:nvSpPr>
        <p:spPr>
          <a:xfrm>
            <a:off x="1680155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67" name="타원 666">
            <a:extLst>
              <a:ext uri="{FF2B5EF4-FFF2-40B4-BE49-F238E27FC236}">
                <a16:creationId xmlns:a16="http://schemas.microsoft.com/office/drawing/2014/main" id="{DD11D222-0B98-49E2-B20F-16E8F87D20D0}"/>
              </a:ext>
            </a:extLst>
          </p:cNvPr>
          <p:cNvSpPr/>
          <p:nvPr/>
        </p:nvSpPr>
        <p:spPr>
          <a:xfrm>
            <a:off x="168131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68" name="타원 667">
            <a:extLst>
              <a:ext uri="{FF2B5EF4-FFF2-40B4-BE49-F238E27FC236}">
                <a16:creationId xmlns:a16="http://schemas.microsoft.com/office/drawing/2014/main" id="{41C85C0F-FE2A-4EC1-BD8B-3DFAF35EDEC0}"/>
              </a:ext>
            </a:extLst>
          </p:cNvPr>
          <p:cNvSpPr/>
          <p:nvPr/>
        </p:nvSpPr>
        <p:spPr>
          <a:xfrm>
            <a:off x="168131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69" name="타원 668">
            <a:extLst>
              <a:ext uri="{FF2B5EF4-FFF2-40B4-BE49-F238E27FC236}">
                <a16:creationId xmlns:a16="http://schemas.microsoft.com/office/drawing/2014/main" id="{8ABDA741-1063-4A51-831E-5096D7AD391E}"/>
              </a:ext>
            </a:extLst>
          </p:cNvPr>
          <p:cNvSpPr/>
          <p:nvPr/>
        </p:nvSpPr>
        <p:spPr>
          <a:xfrm>
            <a:off x="168131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70" name="타원 669">
            <a:extLst>
              <a:ext uri="{FF2B5EF4-FFF2-40B4-BE49-F238E27FC236}">
                <a16:creationId xmlns:a16="http://schemas.microsoft.com/office/drawing/2014/main" id="{F816D6C8-B895-4D9A-86BB-5D2DA5017FA4}"/>
              </a:ext>
            </a:extLst>
          </p:cNvPr>
          <p:cNvSpPr/>
          <p:nvPr/>
        </p:nvSpPr>
        <p:spPr>
          <a:xfrm>
            <a:off x="1680155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71" name="타원 670">
            <a:extLst>
              <a:ext uri="{FF2B5EF4-FFF2-40B4-BE49-F238E27FC236}">
                <a16:creationId xmlns:a16="http://schemas.microsoft.com/office/drawing/2014/main" id="{EB883B9E-A065-414C-BFCA-A761261606E1}"/>
              </a:ext>
            </a:extLst>
          </p:cNvPr>
          <p:cNvSpPr/>
          <p:nvPr/>
        </p:nvSpPr>
        <p:spPr>
          <a:xfrm>
            <a:off x="1681319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72" name="곱하기 기호 671">
            <a:extLst>
              <a:ext uri="{FF2B5EF4-FFF2-40B4-BE49-F238E27FC236}">
                <a16:creationId xmlns:a16="http://schemas.microsoft.com/office/drawing/2014/main" id="{5BEBF1F2-3853-43D9-BD2B-FE6C312B27FD}"/>
              </a:ext>
            </a:extLst>
          </p:cNvPr>
          <p:cNvSpPr/>
          <p:nvPr/>
        </p:nvSpPr>
        <p:spPr>
          <a:xfrm>
            <a:off x="2556384" y="41058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73" name="Picture 8" descr="Minimalist Jigglypuff Icon (Free to use)">
            <a:extLst>
              <a:ext uri="{FF2B5EF4-FFF2-40B4-BE49-F238E27FC236}">
                <a16:creationId xmlns:a16="http://schemas.microsoft.com/office/drawing/2014/main" id="{79FA9845-7327-4453-BA9B-7934E89F6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13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" name="Picture 10" descr="Minimalist Mew Icon (Free to use)">
            <a:extLst>
              <a:ext uri="{FF2B5EF4-FFF2-40B4-BE49-F238E27FC236}">
                <a16:creationId xmlns:a16="http://schemas.microsoft.com/office/drawing/2014/main" id="{5A98C411-4688-4202-8744-5DAA3576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13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" name="직사각형 674">
            <a:extLst>
              <a:ext uri="{FF2B5EF4-FFF2-40B4-BE49-F238E27FC236}">
                <a16:creationId xmlns:a16="http://schemas.microsoft.com/office/drawing/2014/main" id="{82FBAC56-95EA-497A-A9DB-56F77B1399F6}"/>
              </a:ext>
            </a:extLst>
          </p:cNvPr>
          <p:cNvSpPr/>
          <p:nvPr/>
        </p:nvSpPr>
        <p:spPr>
          <a:xfrm>
            <a:off x="173192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6" name="직사각형 675">
            <a:extLst>
              <a:ext uri="{FF2B5EF4-FFF2-40B4-BE49-F238E27FC236}">
                <a16:creationId xmlns:a16="http://schemas.microsoft.com/office/drawing/2014/main" id="{817062BB-AEF1-4EBE-9B53-2B3E66D0A2BB}"/>
              </a:ext>
            </a:extLst>
          </p:cNvPr>
          <p:cNvSpPr/>
          <p:nvPr/>
        </p:nvSpPr>
        <p:spPr>
          <a:xfrm>
            <a:off x="209192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7" name="곱하기 기호 676">
            <a:extLst>
              <a:ext uri="{FF2B5EF4-FFF2-40B4-BE49-F238E27FC236}">
                <a16:creationId xmlns:a16="http://schemas.microsoft.com/office/drawing/2014/main" id="{342501DB-52F8-4007-ACC0-8034025E32D8}"/>
              </a:ext>
            </a:extLst>
          </p:cNvPr>
          <p:cNvSpPr/>
          <p:nvPr/>
        </p:nvSpPr>
        <p:spPr>
          <a:xfrm>
            <a:off x="2554078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78" name="Picture 8" descr="Minimalist Jigglypuff Icon (Free to use)">
            <a:extLst>
              <a:ext uri="{FF2B5EF4-FFF2-40B4-BE49-F238E27FC236}">
                <a16:creationId xmlns:a16="http://schemas.microsoft.com/office/drawing/2014/main" id="{E515A2D2-391F-46E0-8E87-0612C83F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24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" name="Picture 10" descr="Minimalist Mew Icon (Free to use)">
            <a:extLst>
              <a:ext uri="{FF2B5EF4-FFF2-40B4-BE49-F238E27FC236}">
                <a16:creationId xmlns:a16="http://schemas.microsoft.com/office/drawing/2014/main" id="{47E27ECB-3413-4324-8ECE-02DBDFC4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07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0" name="직사각형 679">
            <a:extLst>
              <a:ext uri="{FF2B5EF4-FFF2-40B4-BE49-F238E27FC236}">
                <a16:creationId xmlns:a16="http://schemas.microsoft.com/office/drawing/2014/main" id="{3FF1046E-A83F-4A65-BE77-2DB06C9ED1BB}"/>
              </a:ext>
            </a:extLst>
          </p:cNvPr>
          <p:cNvSpPr/>
          <p:nvPr/>
        </p:nvSpPr>
        <p:spPr>
          <a:xfrm>
            <a:off x="173192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1" name="직사각형 680">
            <a:extLst>
              <a:ext uri="{FF2B5EF4-FFF2-40B4-BE49-F238E27FC236}">
                <a16:creationId xmlns:a16="http://schemas.microsoft.com/office/drawing/2014/main" id="{95BBE44F-6A94-447D-8A33-1BA7BA42C059}"/>
              </a:ext>
            </a:extLst>
          </p:cNvPr>
          <p:cNvSpPr/>
          <p:nvPr/>
        </p:nvSpPr>
        <p:spPr>
          <a:xfrm>
            <a:off x="209192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2" name="곱하기 기호 681">
            <a:extLst>
              <a:ext uri="{FF2B5EF4-FFF2-40B4-BE49-F238E27FC236}">
                <a16:creationId xmlns:a16="http://schemas.microsoft.com/office/drawing/2014/main" id="{2CB9C0F5-A750-432A-9D61-39D2BC0253FF}"/>
              </a:ext>
            </a:extLst>
          </p:cNvPr>
          <p:cNvSpPr/>
          <p:nvPr/>
        </p:nvSpPr>
        <p:spPr>
          <a:xfrm>
            <a:off x="2553226" y="2213209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83" name="Picture 8" descr="Minimalist Jigglypuff Icon (Free to use)">
            <a:extLst>
              <a:ext uri="{FF2B5EF4-FFF2-40B4-BE49-F238E27FC236}">
                <a16:creationId xmlns:a16="http://schemas.microsoft.com/office/drawing/2014/main" id="{D6D87C10-6D99-4B64-93E9-318269027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72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4" name="Picture 10" descr="Minimalist Mew Icon (Free to use)">
            <a:extLst>
              <a:ext uri="{FF2B5EF4-FFF2-40B4-BE49-F238E27FC236}">
                <a16:creationId xmlns:a16="http://schemas.microsoft.com/office/drawing/2014/main" id="{ED04C92F-9D4B-4B75-9EAB-E8E36B13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55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5" name="직사각형 684">
            <a:extLst>
              <a:ext uri="{FF2B5EF4-FFF2-40B4-BE49-F238E27FC236}">
                <a16:creationId xmlns:a16="http://schemas.microsoft.com/office/drawing/2014/main" id="{11AF91CE-BFEA-4DD8-B7CD-69000EA9BCC6}"/>
              </a:ext>
            </a:extLst>
          </p:cNvPr>
          <p:cNvSpPr/>
          <p:nvPr/>
        </p:nvSpPr>
        <p:spPr>
          <a:xfrm>
            <a:off x="173192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" name="직사각형 685">
            <a:extLst>
              <a:ext uri="{FF2B5EF4-FFF2-40B4-BE49-F238E27FC236}">
                <a16:creationId xmlns:a16="http://schemas.microsoft.com/office/drawing/2014/main" id="{0029018A-F1FB-4792-AE61-CFEA3E3E5B20}"/>
              </a:ext>
            </a:extLst>
          </p:cNvPr>
          <p:cNvSpPr/>
          <p:nvPr/>
        </p:nvSpPr>
        <p:spPr>
          <a:xfrm>
            <a:off x="209192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7" name="곱하기 기호 686">
            <a:extLst>
              <a:ext uri="{FF2B5EF4-FFF2-40B4-BE49-F238E27FC236}">
                <a16:creationId xmlns:a16="http://schemas.microsoft.com/office/drawing/2014/main" id="{5843FFB3-CFD0-4798-9D3D-A13D66549437}"/>
              </a:ext>
            </a:extLst>
          </p:cNvPr>
          <p:cNvSpPr/>
          <p:nvPr/>
        </p:nvSpPr>
        <p:spPr>
          <a:xfrm>
            <a:off x="2554894" y="311692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88" name="Picture 8" descr="Minimalist Jigglypuff Icon (Free to use)">
            <a:extLst>
              <a:ext uri="{FF2B5EF4-FFF2-40B4-BE49-F238E27FC236}">
                <a16:creationId xmlns:a16="http://schemas.microsoft.com/office/drawing/2014/main" id="{2CDBE402-B3F5-4B17-A4D9-E2DEDA04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40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9" name="Picture 10" descr="Minimalist Mew Icon (Free to use)">
            <a:extLst>
              <a:ext uri="{FF2B5EF4-FFF2-40B4-BE49-F238E27FC236}">
                <a16:creationId xmlns:a16="http://schemas.microsoft.com/office/drawing/2014/main" id="{460DC72F-2FC4-430B-BBDC-71AD08569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23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0" name="직사각형 689">
            <a:extLst>
              <a:ext uri="{FF2B5EF4-FFF2-40B4-BE49-F238E27FC236}">
                <a16:creationId xmlns:a16="http://schemas.microsoft.com/office/drawing/2014/main" id="{1F91E497-380E-4656-BC5A-DC9C57B02A6F}"/>
              </a:ext>
            </a:extLst>
          </p:cNvPr>
          <p:cNvSpPr/>
          <p:nvPr/>
        </p:nvSpPr>
        <p:spPr>
          <a:xfrm>
            <a:off x="173192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1" name="직사각형 690">
            <a:extLst>
              <a:ext uri="{FF2B5EF4-FFF2-40B4-BE49-F238E27FC236}">
                <a16:creationId xmlns:a16="http://schemas.microsoft.com/office/drawing/2014/main" id="{6752EC9D-64A6-44C6-BBC3-FFB8979470D6}"/>
              </a:ext>
            </a:extLst>
          </p:cNvPr>
          <p:cNvSpPr/>
          <p:nvPr/>
        </p:nvSpPr>
        <p:spPr>
          <a:xfrm>
            <a:off x="209192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2" name="곱하기 기호 691">
            <a:extLst>
              <a:ext uri="{FF2B5EF4-FFF2-40B4-BE49-F238E27FC236}">
                <a16:creationId xmlns:a16="http://schemas.microsoft.com/office/drawing/2014/main" id="{804B5BCD-52D7-4DBF-91E4-5C0A250C9D44}"/>
              </a:ext>
            </a:extLst>
          </p:cNvPr>
          <p:cNvSpPr/>
          <p:nvPr/>
        </p:nvSpPr>
        <p:spPr>
          <a:xfrm>
            <a:off x="2555762" y="402211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93" name="Picture 8" descr="Minimalist Jigglypuff Icon (Free to use)">
            <a:extLst>
              <a:ext uri="{FF2B5EF4-FFF2-40B4-BE49-F238E27FC236}">
                <a16:creationId xmlns:a16="http://schemas.microsoft.com/office/drawing/2014/main" id="{874C75C6-A6FC-4FFD-966D-EAF7A9B62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08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4" name="Picture 10" descr="Minimalist Mew Icon (Free to use)">
            <a:extLst>
              <a:ext uri="{FF2B5EF4-FFF2-40B4-BE49-F238E27FC236}">
                <a16:creationId xmlns:a16="http://schemas.microsoft.com/office/drawing/2014/main" id="{4CA62D17-4D02-4522-90FA-5BE58C10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91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5" name="직사각형 694">
            <a:extLst>
              <a:ext uri="{FF2B5EF4-FFF2-40B4-BE49-F238E27FC236}">
                <a16:creationId xmlns:a16="http://schemas.microsoft.com/office/drawing/2014/main" id="{A44B1931-AD82-4AED-809C-F42053FCD35D}"/>
              </a:ext>
            </a:extLst>
          </p:cNvPr>
          <p:cNvSpPr/>
          <p:nvPr/>
        </p:nvSpPr>
        <p:spPr>
          <a:xfrm>
            <a:off x="173192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" name="직사각형 695">
            <a:extLst>
              <a:ext uri="{FF2B5EF4-FFF2-40B4-BE49-F238E27FC236}">
                <a16:creationId xmlns:a16="http://schemas.microsoft.com/office/drawing/2014/main" id="{E965AC6C-77EA-41F5-AB89-156F65BD42FA}"/>
              </a:ext>
            </a:extLst>
          </p:cNvPr>
          <p:cNvSpPr/>
          <p:nvPr/>
        </p:nvSpPr>
        <p:spPr>
          <a:xfrm>
            <a:off x="209192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7" name="곱하기 기호 696">
            <a:extLst>
              <a:ext uri="{FF2B5EF4-FFF2-40B4-BE49-F238E27FC236}">
                <a16:creationId xmlns:a16="http://schemas.microsoft.com/office/drawing/2014/main" id="{311C6648-A045-4122-A81B-1DF659CED128}"/>
              </a:ext>
            </a:extLst>
          </p:cNvPr>
          <p:cNvSpPr/>
          <p:nvPr/>
        </p:nvSpPr>
        <p:spPr>
          <a:xfrm>
            <a:off x="2553226" y="492432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98" name="Picture 8" descr="Minimalist Jigglypuff Icon (Free to use)">
            <a:extLst>
              <a:ext uri="{FF2B5EF4-FFF2-40B4-BE49-F238E27FC236}">
                <a16:creationId xmlns:a16="http://schemas.microsoft.com/office/drawing/2014/main" id="{3575E30E-B65F-4DC3-9E5F-42947B645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72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9" name="Picture 10" descr="Minimalist Mew Icon (Free to use)">
            <a:extLst>
              <a:ext uri="{FF2B5EF4-FFF2-40B4-BE49-F238E27FC236}">
                <a16:creationId xmlns:a16="http://schemas.microsoft.com/office/drawing/2014/main" id="{A7764C7C-418C-4E81-A4A5-02788825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55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0" name="직사각형 699">
            <a:extLst>
              <a:ext uri="{FF2B5EF4-FFF2-40B4-BE49-F238E27FC236}">
                <a16:creationId xmlns:a16="http://schemas.microsoft.com/office/drawing/2014/main" id="{F9225D49-CE0C-4C85-B8CB-98DCDC02955C}"/>
              </a:ext>
            </a:extLst>
          </p:cNvPr>
          <p:cNvSpPr/>
          <p:nvPr/>
        </p:nvSpPr>
        <p:spPr>
          <a:xfrm>
            <a:off x="173192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1" name="직사각형 700">
            <a:extLst>
              <a:ext uri="{FF2B5EF4-FFF2-40B4-BE49-F238E27FC236}">
                <a16:creationId xmlns:a16="http://schemas.microsoft.com/office/drawing/2014/main" id="{29AF81B4-BACF-4C29-A78B-059CA10C055C}"/>
              </a:ext>
            </a:extLst>
          </p:cNvPr>
          <p:cNvSpPr/>
          <p:nvPr/>
        </p:nvSpPr>
        <p:spPr>
          <a:xfrm>
            <a:off x="209192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2" name="타원 701">
            <a:extLst>
              <a:ext uri="{FF2B5EF4-FFF2-40B4-BE49-F238E27FC236}">
                <a16:creationId xmlns:a16="http://schemas.microsoft.com/office/drawing/2014/main" id="{5BBE1589-E4C6-4438-A374-D7EE9F8FA147}"/>
              </a:ext>
            </a:extLst>
          </p:cNvPr>
          <p:cNvSpPr/>
          <p:nvPr/>
        </p:nvSpPr>
        <p:spPr>
          <a:xfrm>
            <a:off x="304958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03" name="타원 702">
            <a:extLst>
              <a:ext uri="{FF2B5EF4-FFF2-40B4-BE49-F238E27FC236}">
                <a16:creationId xmlns:a16="http://schemas.microsoft.com/office/drawing/2014/main" id="{9BC6A320-88C9-4C23-B839-FEE0BD3804AA}"/>
              </a:ext>
            </a:extLst>
          </p:cNvPr>
          <p:cNvSpPr/>
          <p:nvPr/>
        </p:nvSpPr>
        <p:spPr>
          <a:xfrm>
            <a:off x="3049589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04" name="타원 703">
            <a:extLst>
              <a:ext uri="{FF2B5EF4-FFF2-40B4-BE49-F238E27FC236}">
                <a16:creationId xmlns:a16="http://schemas.microsoft.com/office/drawing/2014/main" id="{DD33903E-FF80-4AE4-92ED-5399BCDAC29A}"/>
              </a:ext>
            </a:extLst>
          </p:cNvPr>
          <p:cNvSpPr/>
          <p:nvPr/>
        </p:nvSpPr>
        <p:spPr>
          <a:xfrm>
            <a:off x="3049589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05" name="타원 704">
            <a:extLst>
              <a:ext uri="{FF2B5EF4-FFF2-40B4-BE49-F238E27FC236}">
                <a16:creationId xmlns:a16="http://schemas.microsoft.com/office/drawing/2014/main" id="{AEC11C1A-3257-4FB5-9238-7A1F6C12473B}"/>
              </a:ext>
            </a:extLst>
          </p:cNvPr>
          <p:cNvSpPr/>
          <p:nvPr/>
        </p:nvSpPr>
        <p:spPr>
          <a:xfrm>
            <a:off x="304958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06" name="타원 705">
            <a:extLst>
              <a:ext uri="{FF2B5EF4-FFF2-40B4-BE49-F238E27FC236}">
                <a16:creationId xmlns:a16="http://schemas.microsoft.com/office/drawing/2014/main" id="{96AAC7FD-8A5A-4E5E-B0A9-DF280833DABB}"/>
              </a:ext>
            </a:extLst>
          </p:cNvPr>
          <p:cNvSpPr/>
          <p:nvPr/>
        </p:nvSpPr>
        <p:spPr>
          <a:xfrm>
            <a:off x="304958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08" name="타원 707">
            <a:extLst>
              <a:ext uri="{FF2B5EF4-FFF2-40B4-BE49-F238E27FC236}">
                <a16:creationId xmlns:a16="http://schemas.microsoft.com/office/drawing/2014/main" id="{F1F8837E-1A46-482F-951A-3968A3F9E50E}"/>
              </a:ext>
            </a:extLst>
          </p:cNvPr>
          <p:cNvSpPr/>
          <p:nvPr/>
        </p:nvSpPr>
        <p:spPr>
          <a:xfrm>
            <a:off x="304958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09" name="타원 708">
            <a:extLst>
              <a:ext uri="{FF2B5EF4-FFF2-40B4-BE49-F238E27FC236}">
                <a16:creationId xmlns:a16="http://schemas.microsoft.com/office/drawing/2014/main" id="{A9E88C39-6598-424E-B64F-E91FD25CEC85}"/>
              </a:ext>
            </a:extLst>
          </p:cNvPr>
          <p:cNvSpPr/>
          <p:nvPr/>
        </p:nvSpPr>
        <p:spPr>
          <a:xfrm>
            <a:off x="304958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0" name="타원 709">
            <a:extLst>
              <a:ext uri="{FF2B5EF4-FFF2-40B4-BE49-F238E27FC236}">
                <a16:creationId xmlns:a16="http://schemas.microsoft.com/office/drawing/2014/main" id="{24FC8AC7-C3A1-42E0-BD47-E086DD53F5ED}"/>
              </a:ext>
            </a:extLst>
          </p:cNvPr>
          <p:cNvSpPr/>
          <p:nvPr/>
        </p:nvSpPr>
        <p:spPr>
          <a:xfrm>
            <a:off x="304958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1" name="타원 710">
            <a:extLst>
              <a:ext uri="{FF2B5EF4-FFF2-40B4-BE49-F238E27FC236}">
                <a16:creationId xmlns:a16="http://schemas.microsoft.com/office/drawing/2014/main" id="{75701F1C-D2E7-443D-A6A0-44D8DE90C7DB}"/>
              </a:ext>
            </a:extLst>
          </p:cNvPr>
          <p:cNvSpPr/>
          <p:nvPr/>
        </p:nvSpPr>
        <p:spPr>
          <a:xfrm>
            <a:off x="3051612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2" name="타원 711">
            <a:extLst>
              <a:ext uri="{FF2B5EF4-FFF2-40B4-BE49-F238E27FC236}">
                <a16:creationId xmlns:a16="http://schemas.microsoft.com/office/drawing/2014/main" id="{36A62AE6-38CA-4F0B-B2FF-1F31026E7EA6}"/>
              </a:ext>
            </a:extLst>
          </p:cNvPr>
          <p:cNvSpPr/>
          <p:nvPr/>
        </p:nvSpPr>
        <p:spPr>
          <a:xfrm>
            <a:off x="3049589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3" name="타원 712">
            <a:extLst>
              <a:ext uri="{FF2B5EF4-FFF2-40B4-BE49-F238E27FC236}">
                <a16:creationId xmlns:a16="http://schemas.microsoft.com/office/drawing/2014/main" id="{24E4F376-1ABF-40BA-BC5B-68352CC881E4}"/>
              </a:ext>
            </a:extLst>
          </p:cNvPr>
          <p:cNvSpPr/>
          <p:nvPr/>
        </p:nvSpPr>
        <p:spPr>
          <a:xfrm>
            <a:off x="3048425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4" name="타원 713">
            <a:extLst>
              <a:ext uri="{FF2B5EF4-FFF2-40B4-BE49-F238E27FC236}">
                <a16:creationId xmlns:a16="http://schemas.microsoft.com/office/drawing/2014/main" id="{2F06C939-A1AD-4191-A3F4-D7861B298078}"/>
              </a:ext>
            </a:extLst>
          </p:cNvPr>
          <p:cNvSpPr/>
          <p:nvPr/>
        </p:nvSpPr>
        <p:spPr>
          <a:xfrm>
            <a:off x="3049589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5" name="타원 714">
            <a:extLst>
              <a:ext uri="{FF2B5EF4-FFF2-40B4-BE49-F238E27FC236}">
                <a16:creationId xmlns:a16="http://schemas.microsoft.com/office/drawing/2014/main" id="{9747E383-CF50-4306-8C87-CA5AF60100BA}"/>
              </a:ext>
            </a:extLst>
          </p:cNvPr>
          <p:cNvSpPr/>
          <p:nvPr/>
        </p:nvSpPr>
        <p:spPr>
          <a:xfrm>
            <a:off x="3049589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6" name="타원 715">
            <a:extLst>
              <a:ext uri="{FF2B5EF4-FFF2-40B4-BE49-F238E27FC236}">
                <a16:creationId xmlns:a16="http://schemas.microsoft.com/office/drawing/2014/main" id="{ECBBAB9E-5D3F-4CBD-81EE-B4FEB5122EAB}"/>
              </a:ext>
            </a:extLst>
          </p:cNvPr>
          <p:cNvSpPr/>
          <p:nvPr/>
        </p:nvSpPr>
        <p:spPr>
          <a:xfrm>
            <a:off x="3049589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7" name="타원 716">
            <a:extLst>
              <a:ext uri="{FF2B5EF4-FFF2-40B4-BE49-F238E27FC236}">
                <a16:creationId xmlns:a16="http://schemas.microsoft.com/office/drawing/2014/main" id="{264D90A8-7BB3-47A4-8D15-EC739ADC8CBC}"/>
              </a:ext>
            </a:extLst>
          </p:cNvPr>
          <p:cNvSpPr/>
          <p:nvPr/>
        </p:nvSpPr>
        <p:spPr>
          <a:xfrm>
            <a:off x="3048425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8" name="타원 717">
            <a:extLst>
              <a:ext uri="{FF2B5EF4-FFF2-40B4-BE49-F238E27FC236}">
                <a16:creationId xmlns:a16="http://schemas.microsoft.com/office/drawing/2014/main" id="{F98363BC-F91C-4F41-AAF9-E1A42FB77F2B}"/>
              </a:ext>
            </a:extLst>
          </p:cNvPr>
          <p:cNvSpPr/>
          <p:nvPr/>
        </p:nvSpPr>
        <p:spPr>
          <a:xfrm>
            <a:off x="3049589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19" name="곱하기 기호 718">
            <a:extLst>
              <a:ext uri="{FF2B5EF4-FFF2-40B4-BE49-F238E27FC236}">
                <a16:creationId xmlns:a16="http://schemas.microsoft.com/office/drawing/2014/main" id="{305C672B-AA7A-44AD-8F7B-7DD7C1115DDD}"/>
              </a:ext>
            </a:extLst>
          </p:cNvPr>
          <p:cNvSpPr/>
          <p:nvPr/>
        </p:nvSpPr>
        <p:spPr>
          <a:xfrm>
            <a:off x="3924654" y="41058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20" name="Picture 8" descr="Minimalist Jigglypuff Icon (Free to use)">
            <a:extLst>
              <a:ext uri="{FF2B5EF4-FFF2-40B4-BE49-F238E27FC236}">
                <a16:creationId xmlns:a16="http://schemas.microsoft.com/office/drawing/2014/main" id="{75EC4F8C-8CCD-420B-BBFA-F6B969774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83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" name="Picture 10" descr="Minimalist Mew Icon (Free to use)">
            <a:extLst>
              <a:ext uri="{FF2B5EF4-FFF2-40B4-BE49-F238E27FC236}">
                <a16:creationId xmlns:a16="http://schemas.microsoft.com/office/drawing/2014/main" id="{C63136B4-6DD2-4CCA-B92A-BA71F61B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83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2" name="직사각형 721">
            <a:extLst>
              <a:ext uri="{FF2B5EF4-FFF2-40B4-BE49-F238E27FC236}">
                <a16:creationId xmlns:a16="http://schemas.microsoft.com/office/drawing/2014/main" id="{06CB71C2-4D3E-4607-984B-90054AA6F1AE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3" name="직사각형 722">
            <a:extLst>
              <a:ext uri="{FF2B5EF4-FFF2-40B4-BE49-F238E27FC236}">
                <a16:creationId xmlns:a16="http://schemas.microsoft.com/office/drawing/2014/main" id="{A69F32FB-438A-49E8-B4B5-BCBE495DA008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4" name="곱하기 기호 723">
            <a:extLst>
              <a:ext uri="{FF2B5EF4-FFF2-40B4-BE49-F238E27FC236}">
                <a16:creationId xmlns:a16="http://schemas.microsoft.com/office/drawing/2014/main" id="{E1D3E19E-4546-43D8-A6FD-FB659C307FD4}"/>
              </a:ext>
            </a:extLst>
          </p:cNvPr>
          <p:cNvSpPr/>
          <p:nvPr/>
        </p:nvSpPr>
        <p:spPr>
          <a:xfrm>
            <a:off x="3922348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25" name="Picture 8" descr="Minimalist Jigglypuff Icon (Free to use)">
            <a:extLst>
              <a:ext uri="{FF2B5EF4-FFF2-40B4-BE49-F238E27FC236}">
                <a16:creationId xmlns:a16="http://schemas.microsoft.com/office/drawing/2014/main" id="{C70B349A-7D04-4DCB-8FB7-7133CEB7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94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" name="Picture 10" descr="Minimalist Mew Icon (Free to use)">
            <a:extLst>
              <a:ext uri="{FF2B5EF4-FFF2-40B4-BE49-F238E27FC236}">
                <a16:creationId xmlns:a16="http://schemas.microsoft.com/office/drawing/2014/main" id="{D2A5C060-48C2-4EFA-9AE1-CED62E0B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77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" name="직사각형 726">
            <a:extLst>
              <a:ext uri="{FF2B5EF4-FFF2-40B4-BE49-F238E27FC236}">
                <a16:creationId xmlns:a16="http://schemas.microsoft.com/office/drawing/2014/main" id="{64BEA3EB-B501-4B3A-AACA-464FBF93D22C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8" name="직사각형 727">
            <a:extLst>
              <a:ext uri="{FF2B5EF4-FFF2-40B4-BE49-F238E27FC236}">
                <a16:creationId xmlns:a16="http://schemas.microsoft.com/office/drawing/2014/main" id="{D5AF7CA2-09EE-4652-9EEB-BA83644B1F96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9" name="곱하기 기호 728">
            <a:extLst>
              <a:ext uri="{FF2B5EF4-FFF2-40B4-BE49-F238E27FC236}">
                <a16:creationId xmlns:a16="http://schemas.microsoft.com/office/drawing/2014/main" id="{7EE1C25E-78EC-419F-8F90-0013AB0F5218}"/>
              </a:ext>
            </a:extLst>
          </p:cNvPr>
          <p:cNvSpPr/>
          <p:nvPr/>
        </p:nvSpPr>
        <p:spPr>
          <a:xfrm>
            <a:off x="3921496" y="2213209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30" name="Picture 8" descr="Minimalist Jigglypuff Icon (Free to use)">
            <a:extLst>
              <a:ext uri="{FF2B5EF4-FFF2-40B4-BE49-F238E27FC236}">
                <a16:creationId xmlns:a16="http://schemas.microsoft.com/office/drawing/2014/main" id="{0336D8DA-D795-4C6C-A3B7-63469CD57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42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1" name="Picture 10" descr="Minimalist Mew Icon (Free to use)">
            <a:extLst>
              <a:ext uri="{FF2B5EF4-FFF2-40B4-BE49-F238E27FC236}">
                <a16:creationId xmlns:a16="http://schemas.microsoft.com/office/drawing/2014/main" id="{5997BBB7-AF18-4DEB-908D-3DFE39787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25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2" name="직사각형 731">
            <a:extLst>
              <a:ext uri="{FF2B5EF4-FFF2-40B4-BE49-F238E27FC236}">
                <a16:creationId xmlns:a16="http://schemas.microsoft.com/office/drawing/2014/main" id="{B80F074A-EF6F-4C3F-B3FF-A6118EA1E9A2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3" name="직사각형 732">
            <a:extLst>
              <a:ext uri="{FF2B5EF4-FFF2-40B4-BE49-F238E27FC236}">
                <a16:creationId xmlns:a16="http://schemas.microsoft.com/office/drawing/2014/main" id="{A7BED5B9-95F8-4682-A836-1ECA39BDE0A0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4" name="곱하기 기호 733">
            <a:extLst>
              <a:ext uri="{FF2B5EF4-FFF2-40B4-BE49-F238E27FC236}">
                <a16:creationId xmlns:a16="http://schemas.microsoft.com/office/drawing/2014/main" id="{B10D7731-5CD8-4434-A0BD-3272D5F6E9F5}"/>
              </a:ext>
            </a:extLst>
          </p:cNvPr>
          <p:cNvSpPr/>
          <p:nvPr/>
        </p:nvSpPr>
        <p:spPr>
          <a:xfrm>
            <a:off x="3923164" y="311692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36" name="Picture 8" descr="Minimalist Jigglypuff Icon (Free to use)">
            <a:extLst>
              <a:ext uri="{FF2B5EF4-FFF2-40B4-BE49-F238E27FC236}">
                <a16:creationId xmlns:a16="http://schemas.microsoft.com/office/drawing/2014/main" id="{2C51A88A-FD0D-4999-AB5D-C2BA354D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10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" name="Picture 10" descr="Minimalist Mew Icon (Free to use)">
            <a:extLst>
              <a:ext uri="{FF2B5EF4-FFF2-40B4-BE49-F238E27FC236}">
                <a16:creationId xmlns:a16="http://schemas.microsoft.com/office/drawing/2014/main" id="{B7BEFFC3-9953-4585-A5A2-49B9647F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93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8" name="직사각형 737">
            <a:extLst>
              <a:ext uri="{FF2B5EF4-FFF2-40B4-BE49-F238E27FC236}">
                <a16:creationId xmlns:a16="http://schemas.microsoft.com/office/drawing/2014/main" id="{C52EE3B2-5DBC-49BC-8135-A3F9D18D7909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9" name="직사각형 738">
            <a:extLst>
              <a:ext uri="{FF2B5EF4-FFF2-40B4-BE49-F238E27FC236}">
                <a16:creationId xmlns:a16="http://schemas.microsoft.com/office/drawing/2014/main" id="{503ADFBC-2CEC-4ACF-911C-006BCC53D0F3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0" name="곱하기 기호 739">
            <a:extLst>
              <a:ext uri="{FF2B5EF4-FFF2-40B4-BE49-F238E27FC236}">
                <a16:creationId xmlns:a16="http://schemas.microsoft.com/office/drawing/2014/main" id="{BA2E30A3-EFA5-4888-B649-26BEBCBF8F2E}"/>
              </a:ext>
            </a:extLst>
          </p:cNvPr>
          <p:cNvSpPr/>
          <p:nvPr/>
        </p:nvSpPr>
        <p:spPr>
          <a:xfrm>
            <a:off x="3924032" y="402211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41" name="Picture 8" descr="Minimalist Jigglypuff Icon (Free to use)">
            <a:extLst>
              <a:ext uri="{FF2B5EF4-FFF2-40B4-BE49-F238E27FC236}">
                <a16:creationId xmlns:a16="http://schemas.microsoft.com/office/drawing/2014/main" id="{8D319AAB-34A0-49EA-82FF-51AAFB80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78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" name="Picture 10" descr="Minimalist Mew Icon (Free to use)">
            <a:extLst>
              <a:ext uri="{FF2B5EF4-FFF2-40B4-BE49-F238E27FC236}">
                <a16:creationId xmlns:a16="http://schemas.microsoft.com/office/drawing/2014/main" id="{7C7F0C29-2E3A-48AA-9F13-C62D7416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61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3" name="직사각형 742">
            <a:extLst>
              <a:ext uri="{FF2B5EF4-FFF2-40B4-BE49-F238E27FC236}">
                <a16:creationId xmlns:a16="http://schemas.microsoft.com/office/drawing/2014/main" id="{94ABA0DC-2346-4BDD-A084-AE1FFD219530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4" name="직사각형 743">
            <a:extLst>
              <a:ext uri="{FF2B5EF4-FFF2-40B4-BE49-F238E27FC236}">
                <a16:creationId xmlns:a16="http://schemas.microsoft.com/office/drawing/2014/main" id="{C8EAB6E9-DBD4-4258-9843-EB8A576FD03F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5" name="곱하기 기호 744">
            <a:extLst>
              <a:ext uri="{FF2B5EF4-FFF2-40B4-BE49-F238E27FC236}">
                <a16:creationId xmlns:a16="http://schemas.microsoft.com/office/drawing/2014/main" id="{17CE8847-1B51-4344-9DA7-1C7F1319AC2A}"/>
              </a:ext>
            </a:extLst>
          </p:cNvPr>
          <p:cNvSpPr/>
          <p:nvPr/>
        </p:nvSpPr>
        <p:spPr>
          <a:xfrm>
            <a:off x="3921496" y="492432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46" name="Picture 8" descr="Minimalist Jigglypuff Icon (Free to use)">
            <a:extLst>
              <a:ext uri="{FF2B5EF4-FFF2-40B4-BE49-F238E27FC236}">
                <a16:creationId xmlns:a16="http://schemas.microsoft.com/office/drawing/2014/main" id="{CA324CBD-1098-48EE-B806-C4EB033D3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42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" name="Picture 10" descr="Minimalist Mew Icon (Free to use)">
            <a:extLst>
              <a:ext uri="{FF2B5EF4-FFF2-40B4-BE49-F238E27FC236}">
                <a16:creationId xmlns:a16="http://schemas.microsoft.com/office/drawing/2014/main" id="{0B833B12-BE7D-412C-A3C1-81093EF2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25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8" name="직사각형 747">
            <a:extLst>
              <a:ext uri="{FF2B5EF4-FFF2-40B4-BE49-F238E27FC236}">
                <a16:creationId xmlns:a16="http://schemas.microsoft.com/office/drawing/2014/main" id="{10BA3F89-2F3E-40D1-B390-E8A09402D766}"/>
              </a:ext>
            </a:extLst>
          </p:cNvPr>
          <p:cNvSpPr/>
          <p:nvPr/>
        </p:nvSpPr>
        <p:spPr>
          <a:xfrm>
            <a:off x="309392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9" name="직사각형 748">
            <a:extLst>
              <a:ext uri="{FF2B5EF4-FFF2-40B4-BE49-F238E27FC236}">
                <a16:creationId xmlns:a16="http://schemas.microsoft.com/office/drawing/2014/main" id="{544F7D06-D33C-4D85-9545-FBA96FA2D340}"/>
              </a:ext>
            </a:extLst>
          </p:cNvPr>
          <p:cNvSpPr/>
          <p:nvPr/>
        </p:nvSpPr>
        <p:spPr>
          <a:xfrm>
            <a:off x="345392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0" name="타원 749">
            <a:extLst>
              <a:ext uri="{FF2B5EF4-FFF2-40B4-BE49-F238E27FC236}">
                <a16:creationId xmlns:a16="http://schemas.microsoft.com/office/drawing/2014/main" id="{0C0256B7-3A46-4E71-B6FD-316D9C78644B}"/>
              </a:ext>
            </a:extLst>
          </p:cNvPr>
          <p:cNvSpPr/>
          <p:nvPr/>
        </p:nvSpPr>
        <p:spPr>
          <a:xfrm>
            <a:off x="4408365" y="459689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51" name="타원 750">
            <a:extLst>
              <a:ext uri="{FF2B5EF4-FFF2-40B4-BE49-F238E27FC236}">
                <a16:creationId xmlns:a16="http://schemas.microsoft.com/office/drawing/2014/main" id="{544A4089-B867-487F-9A9B-0857E4F1D0B1}"/>
              </a:ext>
            </a:extLst>
          </p:cNvPr>
          <p:cNvSpPr/>
          <p:nvPr/>
        </p:nvSpPr>
        <p:spPr>
          <a:xfrm>
            <a:off x="4408365" y="979088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52" name="타원 751">
            <a:extLst>
              <a:ext uri="{FF2B5EF4-FFF2-40B4-BE49-F238E27FC236}">
                <a16:creationId xmlns:a16="http://schemas.microsoft.com/office/drawing/2014/main" id="{3ACF85EC-ABEE-484C-A5A5-26EAD7AD3146}"/>
              </a:ext>
            </a:extLst>
          </p:cNvPr>
          <p:cNvSpPr/>
          <p:nvPr/>
        </p:nvSpPr>
        <p:spPr>
          <a:xfrm>
            <a:off x="4408365" y="187800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53" name="타원 752">
            <a:extLst>
              <a:ext uri="{FF2B5EF4-FFF2-40B4-BE49-F238E27FC236}">
                <a16:creationId xmlns:a16="http://schemas.microsoft.com/office/drawing/2014/main" id="{3D6736E7-9B45-448D-BD74-BD073462C86E}"/>
              </a:ext>
            </a:extLst>
          </p:cNvPr>
          <p:cNvSpPr/>
          <p:nvPr/>
        </p:nvSpPr>
        <p:spPr>
          <a:xfrm>
            <a:off x="4408365" y="278799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54" name="타원 753">
            <a:extLst>
              <a:ext uri="{FF2B5EF4-FFF2-40B4-BE49-F238E27FC236}">
                <a16:creationId xmlns:a16="http://schemas.microsoft.com/office/drawing/2014/main" id="{25F2A1B6-0F4A-439E-9771-6A5A338877D2}"/>
              </a:ext>
            </a:extLst>
          </p:cNvPr>
          <p:cNvSpPr/>
          <p:nvPr/>
        </p:nvSpPr>
        <p:spPr>
          <a:xfrm>
            <a:off x="4408365" y="368690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56" name="타원 755">
            <a:extLst>
              <a:ext uri="{FF2B5EF4-FFF2-40B4-BE49-F238E27FC236}">
                <a16:creationId xmlns:a16="http://schemas.microsoft.com/office/drawing/2014/main" id="{F14D1E3E-6C63-4107-93E5-623752A4CC98}"/>
              </a:ext>
            </a:extLst>
          </p:cNvPr>
          <p:cNvSpPr/>
          <p:nvPr/>
        </p:nvSpPr>
        <p:spPr>
          <a:xfrm>
            <a:off x="4408365" y="459689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57" name="타원 756">
            <a:extLst>
              <a:ext uri="{FF2B5EF4-FFF2-40B4-BE49-F238E27FC236}">
                <a16:creationId xmlns:a16="http://schemas.microsoft.com/office/drawing/2014/main" id="{18E67467-F626-401F-9B47-1CDBA10BBF50}"/>
              </a:ext>
            </a:extLst>
          </p:cNvPr>
          <p:cNvSpPr/>
          <p:nvPr/>
        </p:nvSpPr>
        <p:spPr>
          <a:xfrm>
            <a:off x="4408365" y="368690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58" name="타원 757">
            <a:extLst>
              <a:ext uri="{FF2B5EF4-FFF2-40B4-BE49-F238E27FC236}">
                <a16:creationId xmlns:a16="http://schemas.microsoft.com/office/drawing/2014/main" id="{7B53F1EB-AB2C-43E8-B583-E9CF70131EBC}"/>
              </a:ext>
            </a:extLst>
          </p:cNvPr>
          <p:cNvSpPr/>
          <p:nvPr/>
        </p:nvSpPr>
        <p:spPr>
          <a:xfrm>
            <a:off x="4408365" y="278799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59" name="타원 758">
            <a:extLst>
              <a:ext uri="{FF2B5EF4-FFF2-40B4-BE49-F238E27FC236}">
                <a16:creationId xmlns:a16="http://schemas.microsoft.com/office/drawing/2014/main" id="{57D1D2A6-A1BE-483F-AC98-6B2A91D059B9}"/>
              </a:ext>
            </a:extLst>
          </p:cNvPr>
          <p:cNvSpPr/>
          <p:nvPr/>
        </p:nvSpPr>
        <p:spPr>
          <a:xfrm>
            <a:off x="4410388" y="187800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60" name="타원 759">
            <a:extLst>
              <a:ext uri="{FF2B5EF4-FFF2-40B4-BE49-F238E27FC236}">
                <a16:creationId xmlns:a16="http://schemas.microsoft.com/office/drawing/2014/main" id="{650BF0C7-7BAD-40B4-BB03-A4FAEEDA459F}"/>
              </a:ext>
            </a:extLst>
          </p:cNvPr>
          <p:cNvSpPr/>
          <p:nvPr/>
        </p:nvSpPr>
        <p:spPr>
          <a:xfrm>
            <a:off x="4408365" y="979088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61" name="타원 760">
            <a:extLst>
              <a:ext uri="{FF2B5EF4-FFF2-40B4-BE49-F238E27FC236}">
                <a16:creationId xmlns:a16="http://schemas.microsoft.com/office/drawing/2014/main" id="{D6A0CFA7-BD1A-4604-91B4-71F7069FB934}"/>
              </a:ext>
            </a:extLst>
          </p:cNvPr>
          <p:cNvSpPr/>
          <p:nvPr/>
        </p:nvSpPr>
        <p:spPr>
          <a:xfrm>
            <a:off x="4407201" y="187800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62" name="타원 761">
            <a:extLst>
              <a:ext uri="{FF2B5EF4-FFF2-40B4-BE49-F238E27FC236}">
                <a16:creationId xmlns:a16="http://schemas.microsoft.com/office/drawing/2014/main" id="{5EDA86AF-185C-41D4-A82E-42A9892428D4}"/>
              </a:ext>
            </a:extLst>
          </p:cNvPr>
          <p:cNvSpPr/>
          <p:nvPr/>
        </p:nvSpPr>
        <p:spPr>
          <a:xfrm>
            <a:off x="4408365" y="278799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63" name="타원 762">
            <a:extLst>
              <a:ext uri="{FF2B5EF4-FFF2-40B4-BE49-F238E27FC236}">
                <a16:creationId xmlns:a16="http://schemas.microsoft.com/office/drawing/2014/main" id="{7098450B-9D54-4FA9-AE30-BDBB75D0884C}"/>
              </a:ext>
            </a:extLst>
          </p:cNvPr>
          <p:cNvSpPr/>
          <p:nvPr/>
        </p:nvSpPr>
        <p:spPr>
          <a:xfrm>
            <a:off x="4408365" y="368690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64" name="타원 763">
            <a:extLst>
              <a:ext uri="{FF2B5EF4-FFF2-40B4-BE49-F238E27FC236}">
                <a16:creationId xmlns:a16="http://schemas.microsoft.com/office/drawing/2014/main" id="{F6FA7C56-6653-4DD3-B0F7-2586A23B14A4}"/>
              </a:ext>
            </a:extLst>
          </p:cNvPr>
          <p:cNvSpPr/>
          <p:nvPr/>
        </p:nvSpPr>
        <p:spPr>
          <a:xfrm>
            <a:off x="4408365" y="459689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65" name="타원 764">
            <a:extLst>
              <a:ext uri="{FF2B5EF4-FFF2-40B4-BE49-F238E27FC236}">
                <a16:creationId xmlns:a16="http://schemas.microsoft.com/office/drawing/2014/main" id="{ADD51DA0-2DAF-4F0C-AE18-195069B97C1A}"/>
              </a:ext>
            </a:extLst>
          </p:cNvPr>
          <p:cNvSpPr/>
          <p:nvPr/>
        </p:nvSpPr>
        <p:spPr>
          <a:xfrm>
            <a:off x="4407201" y="83699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66" name="타원 765">
            <a:extLst>
              <a:ext uri="{FF2B5EF4-FFF2-40B4-BE49-F238E27FC236}">
                <a16:creationId xmlns:a16="http://schemas.microsoft.com/office/drawing/2014/main" id="{012588A4-B97F-4BC4-891D-5451BE7477B7}"/>
              </a:ext>
            </a:extLst>
          </p:cNvPr>
          <p:cNvSpPr/>
          <p:nvPr/>
        </p:nvSpPr>
        <p:spPr>
          <a:xfrm>
            <a:off x="4408365" y="8093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67" name="곱하기 기호 766">
            <a:extLst>
              <a:ext uri="{FF2B5EF4-FFF2-40B4-BE49-F238E27FC236}">
                <a16:creationId xmlns:a16="http://schemas.microsoft.com/office/drawing/2014/main" id="{4257D2A7-28EC-4D15-84B8-FD9B5BDBD58C}"/>
              </a:ext>
            </a:extLst>
          </p:cNvPr>
          <p:cNvSpPr/>
          <p:nvPr/>
        </p:nvSpPr>
        <p:spPr>
          <a:xfrm>
            <a:off x="5283430" y="41086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68" name="Picture 8" descr="Minimalist Jigglypuff Icon (Free to use)">
            <a:extLst>
              <a:ext uri="{FF2B5EF4-FFF2-40B4-BE49-F238E27FC236}">
                <a16:creationId xmlns:a16="http://schemas.microsoft.com/office/drawing/2014/main" id="{643BFBC2-6DE1-4E56-AD62-1392C95EC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9" y="8017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9" name="Picture 10" descr="Minimalist Mew Icon (Free to use)">
            <a:extLst>
              <a:ext uri="{FF2B5EF4-FFF2-40B4-BE49-F238E27FC236}">
                <a16:creationId xmlns:a16="http://schemas.microsoft.com/office/drawing/2014/main" id="{70689EFE-E05C-4548-88EF-080DC0A48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9" y="8017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0" name="직사각형 769">
            <a:extLst>
              <a:ext uri="{FF2B5EF4-FFF2-40B4-BE49-F238E27FC236}">
                <a16:creationId xmlns:a16="http://schemas.microsoft.com/office/drawing/2014/main" id="{DB1D3B32-B88A-43E2-9C2B-5F1D78071C80}"/>
              </a:ext>
            </a:extLst>
          </p:cNvPr>
          <p:cNvSpPr/>
          <p:nvPr/>
        </p:nvSpPr>
        <p:spPr>
          <a:xfrm>
            <a:off x="44589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1" name="직사각형 770">
            <a:extLst>
              <a:ext uri="{FF2B5EF4-FFF2-40B4-BE49-F238E27FC236}">
                <a16:creationId xmlns:a16="http://schemas.microsoft.com/office/drawing/2014/main" id="{28DEA92E-4204-4F0B-B777-57457A320F8C}"/>
              </a:ext>
            </a:extLst>
          </p:cNvPr>
          <p:cNvSpPr/>
          <p:nvPr/>
        </p:nvSpPr>
        <p:spPr>
          <a:xfrm>
            <a:off x="48189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2" name="곱하기 기호 771">
            <a:extLst>
              <a:ext uri="{FF2B5EF4-FFF2-40B4-BE49-F238E27FC236}">
                <a16:creationId xmlns:a16="http://schemas.microsoft.com/office/drawing/2014/main" id="{64A21B00-5AF9-44A5-B8B4-2087362A0C58}"/>
              </a:ext>
            </a:extLst>
          </p:cNvPr>
          <p:cNvSpPr/>
          <p:nvPr/>
        </p:nvSpPr>
        <p:spPr>
          <a:xfrm>
            <a:off x="5281124" y="1309774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73" name="Picture 8" descr="Minimalist Jigglypuff Icon (Free to use)">
            <a:extLst>
              <a:ext uri="{FF2B5EF4-FFF2-40B4-BE49-F238E27FC236}">
                <a16:creationId xmlns:a16="http://schemas.microsoft.com/office/drawing/2014/main" id="{3A54F752-B95C-4B49-89E6-A46968E0E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70" y="97908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4" name="Picture 10" descr="Minimalist Mew Icon (Free to use)">
            <a:extLst>
              <a:ext uri="{FF2B5EF4-FFF2-40B4-BE49-F238E27FC236}">
                <a16:creationId xmlns:a16="http://schemas.microsoft.com/office/drawing/2014/main" id="{9D77574F-1697-4995-85A7-A56593609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53" y="97908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" name="직사각형 774">
            <a:extLst>
              <a:ext uri="{FF2B5EF4-FFF2-40B4-BE49-F238E27FC236}">
                <a16:creationId xmlns:a16="http://schemas.microsoft.com/office/drawing/2014/main" id="{025D779B-2FA0-4328-B51A-06B41556E9A1}"/>
              </a:ext>
            </a:extLst>
          </p:cNvPr>
          <p:cNvSpPr/>
          <p:nvPr/>
        </p:nvSpPr>
        <p:spPr>
          <a:xfrm>
            <a:off x="44589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6" name="직사각형 775">
            <a:extLst>
              <a:ext uri="{FF2B5EF4-FFF2-40B4-BE49-F238E27FC236}">
                <a16:creationId xmlns:a16="http://schemas.microsoft.com/office/drawing/2014/main" id="{EBB6DE5B-4571-4B58-9DEC-C22E71D565CD}"/>
              </a:ext>
            </a:extLst>
          </p:cNvPr>
          <p:cNvSpPr/>
          <p:nvPr/>
        </p:nvSpPr>
        <p:spPr>
          <a:xfrm>
            <a:off x="48189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7" name="곱하기 기호 776">
            <a:extLst>
              <a:ext uri="{FF2B5EF4-FFF2-40B4-BE49-F238E27FC236}">
                <a16:creationId xmlns:a16="http://schemas.microsoft.com/office/drawing/2014/main" id="{C7FBE7C5-9685-4607-80D8-9EEC690A8845}"/>
              </a:ext>
            </a:extLst>
          </p:cNvPr>
          <p:cNvSpPr/>
          <p:nvPr/>
        </p:nvSpPr>
        <p:spPr>
          <a:xfrm>
            <a:off x="5280272" y="221348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78" name="Picture 8" descr="Minimalist Jigglypuff Icon (Free to use)">
            <a:extLst>
              <a:ext uri="{FF2B5EF4-FFF2-40B4-BE49-F238E27FC236}">
                <a16:creationId xmlns:a16="http://schemas.microsoft.com/office/drawing/2014/main" id="{FC899C0A-F3BF-4B1E-A10A-06ADBC47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18" y="188280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9" name="Picture 10" descr="Minimalist Mew Icon (Free to use)">
            <a:extLst>
              <a:ext uri="{FF2B5EF4-FFF2-40B4-BE49-F238E27FC236}">
                <a16:creationId xmlns:a16="http://schemas.microsoft.com/office/drawing/2014/main" id="{8DFFDC46-9663-44CE-B7B6-ABFF5D3E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01" y="188280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0" name="직사각형 779">
            <a:extLst>
              <a:ext uri="{FF2B5EF4-FFF2-40B4-BE49-F238E27FC236}">
                <a16:creationId xmlns:a16="http://schemas.microsoft.com/office/drawing/2014/main" id="{5BE53E9E-87DE-4569-9172-4C554A63749B}"/>
              </a:ext>
            </a:extLst>
          </p:cNvPr>
          <p:cNvSpPr/>
          <p:nvPr/>
        </p:nvSpPr>
        <p:spPr>
          <a:xfrm>
            <a:off x="44589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1" name="직사각형 780">
            <a:extLst>
              <a:ext uri="{FF2B5EF4-FFF2-40B4-BE49-F238E27FC236}">
                <a16:creationId xmlns:a16="http://schemas.microsoft.com/office/drawing/2014/main" id="{25300E64-5407-4C90-934B-5A6AB485ADF1}"/>
              </a:ext>
            </a:extLst>
          </p:cNvPr>
          <p:cNvSpPr/>
          <p:nvPr/>
        </p:nvSpPr>
        <p:spPr>
          <a:xfrm>
            <a:off x="48189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2" name="곱하기 기호 781">
            <a:extLst>
              <a:ext uri="{FF2B5EF4-FFF2-40B4-BE49-F238E27FC236}">
                <a16:creationId xmlns:a16="http://schemas.microsoft.com/office/drawing/2014/main" id="{D722B5CE-69AC-4F30-91C2-DA1C3C552C26}"/>
              </a:ext>
            </a:extLst>
          </p:cNvPr>
          <p:cNvSpPr/>
          <p:nvPr/>
        </p:nvSpPr>
        <p:spPr>
          <a:xfrm>
            <a:off x="5281940" y="311720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83" name="Picture 8" descr="Minimalist Jigglypuff Icon (Free to use)">
            <a:extLst>
              <a:ext uri="{FF2B5EF4-FFF2-40B4-BE49-F238E27FC236}">
                <a16:creationId xmlns:a16="http://schemas.microsoft.com/office/drawing/2014/main" id="{9F642D9A-861D-4426-AADE-4995D8C0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86" y="278651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4" name="Picture 10" descr="Minimalist Mew Icon (Free to use)">
            <a:extLst>
              <a:ext uri="{FF2B5EF4-FFF2-40B4-BE49-F238E27FC236}">
                <a16:creationId xmlns:a16="http://schemas.microsoft.com/office/drawing/2014/main" id="{35AF3AF3-C551-4390-AAEF-C1411A07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869" y="278651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5" name="직사각형 784">
            <a:extLst>
              <a:ext uri="{FF2B5EF4-FFF2-40B4-BE49-F238E27FC236}">
                <a16:creationId xmlns:a16="http://schemas.microsoft.com/office/drawing/2014/main" id="{8FAB36A5-CA69-4447-8E98-FDA869A64E36}"/>
              </a:ext>
            </a:extLst>
          </p:cNvPr>
          <p:cNvSpPr/>
          <p:nvPr/>
        </p:nvSpPr>
        <p:spPr>
          <a:xfrm>
            <a:off x="44589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6" name="직사각형 785">
            <a:extLst>
              <a:ext uri="{FF2B5EF4-FFF2-40B4-BE49-F238E27FC236}">
                <a16:creationId xmlns:a16="http://schemas.microsoft.com/office/drawing/2014/main" id="{B5C2FD10-5EB2-4938-AF5F-58E0864E82C4}"/>
              </a:ext>
            </a:extLst>
          </p:cNvPr>
          <p:cNvSpPr/>
          <p:nvPr/>
        </p:nvSpPr>
        <p:spPr>
          <a:xfrm>
            <a:off x="48189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7" name="곱하기 기호 786">
            <a:extLst>
              <a:ext uri="{FF2B5EF4-FFF2-40B4-BE49-F238E27FC236}">
                <a16:creationId xmlns:a16="http://schemas.microsoft.com/office/drawing/2014/main" id="{4C16BEF2-6F3D-4F79-83F7-7976050A6780}"/>
              </a:ext>
            </a:extLst>
          </p:cNvPr>
          <p:cNvSpPr/>
          <p:nvPr/>
        </p:nvSpPr>
        <p:spPr>
          <a:xfrm>
            <a:off x="5282808" y="4022389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88" name="Picture 8" descr="Minimalist Jigglypuff Icon (Free to use)">
            <a:extLst>
              <a:ext uri="{FF2B5EF4-FFF2-40B4-BE49-F238E27FC236}">
                <a16:creationId xmlns:a16="http://schemas.microsoft.com/office/drawing/2014/main" id="{92FDCA83-4F6C-49F9-A4C6-E3595FCD8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54" y="369170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9" name="Picture 10" descr="Minimalist Mew Icon (Free to use)">
            <a:extLst>
              <a:ext uri="{FF2B5EF4-FFF2-40B4-BE49-F238E27FC236}">
                <a16:creationId xmlns:a16="http://schemas.microsoft.com/office/drawing/2014/main" id="{C7E00106-5AFC-4886-8565-9291DEF6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37" y="369170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" name="직사각형 789">
            <a:extLst>
              <a:ext uri="{FF2B5EF4-FFF2-40B4-BE49-F238E27FC236}">
                <a16:creationId xmlns:a16="http://schemas.microsoft.com/office/drawing/2014/main" id="{72908D71-D2D2-4C48-81CC-E8CA2908D38A}"/>
              </a:ext>
            </a:extLst>
          </p:cNvPr>
          <p:cNvSpPr/>
          <p:nvPr/>
        </p:nvSpPr>
        <p:spPr>
          <a:xfrm>
            <a:off x="44589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1" name="직사각형 790">
            <a:extLst>
              <a:ext uri="{FF2B5EF4-FFF2-40B4-BE49-F238E27FC236}">
                <a16:creationId xmlns:a16="http://schemas.microsoft.com/office/drawing/2014/main" id="{E8396FFD-21AD-4EF2-9398-4EFD7A733511}"/>
              </a:ext>
            </a:extLst>
          </p:cNvPr>
          <p:cNvSpPr/>
          <p:nvPr/>
        </p:nvSpPr>
        <p:spPr>
          <a:xfrm>
            <a:off x="48189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2" name="곱하기 기호 791">
            <a:extLst>
              <a:ext uri="{FF2B5EF4-FFF2-40B4-BE49-F238E27FC236}">
                <a16:creationId xmlns:a16="http://schemas.microsoft.com/office/drawing/2014/main" id="{388CEA4F-4DEE-4897-A412-D5079827D6CD}"/>
              </a:ext>
            </a:extLst>
          </p:cNvPr>
          <p:cNvSpPr/>
          <p:nvPr/>
        </p:nvSpPr>
        <p:spPr>
          <a:xfrm>
            <a:off x="5280272" y="4924605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93" name="Picture 8" descr="Minimalist Jigglypuff Icon (Free to use)">
            <a:extLst>
              <a:ext uri="{FF2B5EF4-FFF2-40B4-BE49-F238E27FC236}">
                <a16:creationId xmlns:a16="http://schemas.microsoft.com/office/drawing/2014/main" id="{622EAA6F-4B67-4F97-B3CD-AFCB8D82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18" y="459391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4" name="Picture 10" descr="Minimalist Mew Icon (Free to use)">
            <a:extLst>
              <a:ext uri="{FF2B5EF4-FFF2-40B4-BE49-F238E27FC236}">
                <a16:creationId xmlns:a16="http://schemas.microsoft.com/office/drawing/2014/main" id="{987FA262-BB01-4FA0-B779-CAE4E96C3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01" y="459391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5" name="직사각형 794">
            <a:extLst>
              <a:ext uri="{FF2B5EF4-FFF2-40B4-BE49-F238E27FC236}">
                <a16:creationId xmlns:a16="http://schemas.microsoft.com/office/drawing/2014/main" id="{1DA3CADA-CA17-4C26-8ED7-2D82040EE2D4}"/>
              </a:ext>
            </a:extLst>
          </p:cNvPr>
          <p:cNvSpPr/>
          <p:nvPr/>
        </p:nvSpPr>
        <p:spPr>
          <a:xfrm>
            <a:off x="44589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6" name="직사각형 795">
            <a:extLst>
              <a:ext uri="{FF2B5EF4-FFF2-40B4-BE49-F238E27FC236}">
                <a16:creationId xmlns:a16="http://schemas.microsoft.com/office/drawing/2014/main" id="{DBAA5011-E292-42BC-9D73-E8EB5D9D1C4A}"/>
              </a:ext>
            </a:extLst>
          </p:cNvPr>
          <p:cNvSpPr/>
          <p:nvPr/>
        </p:nvSpPr>
        <p:spPr>
          <a:xfrm>
            <a:off x="48189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7" name="타원 796">
            <a:extLst>
              <a:ext uri="{FF2B5EF4-FFF2-40B4-BE49-F238E27FC236}">
                <a16:creationId xmlns:a16="http://schemas.microsoft.com/office/drawing/2014/main" id="{4D3F7E73-6213-43CC-B035-74EA8132E8B1}"/>
              </a:ext>
            </a:extLst>
          </p:cNvPr>
          <p:cNvSpPr/>
          <p:nvPr/>
        </p:nvSpPr>
        <p:spPr>
          <a:xfrm>
            <a:off x="5774242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98" name="타원 797">
            <a:extLst>
              <a:ext uri="{FF2B5EF4-FFF2-40B4-BE49-F238E27FC236}">
                <a16:creationId xmlns:a16="http://schemas.microsoft.com/office/drawing/2014/main" id="{0E99322C-DD3C-43CD-8D01-E9DE5A21DBF2}"/>
              </a:ext>
            </a:extLst>
          </p:cNvPr>
          <p:cNvSpPr/>
          <p:nvPr/>
        </p:nvSpPr>
        <p:spPr>
          <a:xfrm>
            <a:off x="5774242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99" name="타원 798">
            <a:extLst>
              <a:ext uri="{FF2B5EF4-FFF2-40B4-BE49-F238E27FC236}">
                <a16:creationId xmlns:a16="http://schemas.microsoft.com/office/drawing/2014/main" id="{F8658E78-E798-4707-95C4-D20C6A177D6F}"/>
              </a:ext>
            </a:extLst>
          </p:cNvPr>
          <p:cNvSpPr/>
          <p:nvPr/>
        </p:nvSpPr>
        <p:spPr>
          <a:xfrm>
            <a:off x="5774242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00" name="타원 799">
            <a:extLst>
              <a:ext uri="{FF2B5EF4-FFF2-40B4-BE49-F238E27FC236}">
                <a16:creationId xmlns:a16="http://schemas.microsoft.com/office/drawing/2014/main" id="{1EBB00E1-0652-449F-8884-B73E8785E577}"/>
              </a:ext>
            </a:extLst>
          </p:cNvPr>
          <p:cNvSpPr/>
          <p:nvPr/>
        </p:nvSpPr>
        <p:spPr>
          <a:xfrm>
            <a:off x="5774242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01" name="타원 800">
            <a:extLst>
              <a:ext uri="{FF2B5EF4-FFF2-40B4-BE49-F238E27FC236}">
                <a16:creationId xmlns:a16="http://schemas.microsoft.com/office/drawing/2014/main" id="{6B69EC7D-3306-4B7C-B3CB-E9FD5C6F6009}"/>
              </a:ext>
            </a:extLst>
          </p:cNvPr>
          <p:cNvSpPr/>
          <p:nvPr/>
        </p:nvSpPr>
        <p:spPr>
          <a:xfrm>
            <a:off x="5774242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03" name="타원 802">
            <a:extLst>
              <a:ext uri="{FF2B5EF4-FFF2-40B4-BE49-F238E27FC236}">
                <a16:creationId xmlns:a16="http://schemas.microsoft.com/office/drawing/2014/main" id="{438F0F62-3083-46F4-A2F9-74D5CEE98A38}"/>
              </a:ext>
            </a:extLst>
          </p:cNvPr>
          <p:cNvSpPr/>
          <p:nvPr/>
        </p:nvSpPr>
        <p:spPr>
          <a:xfrm>
            <a:off x="5774242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04" name="타원 803">
            <a:extLst>
              <a:ext uri="{FF2B5EF4-FFF2-40B4-BE49-F238E27FC236}">
                <a16:creationId xmlns:a16="http://schemas.microsoft.com/office/drawing/2014/main" id="{0C3EE5C9-0CF7-40EF-AB5E-AADBE0C281FA}"/>
              </a:ext>
            </a:extLst>
          </p:cNvPr>
          <p:cNvSpPr/>
          <p:nvPr/>
        </p:nvSpPr>
        <p:spPr>
          <a:xfrm>
            <a:off x="5774242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05" name="타원 804">
            <a:extLst>
              <a:ext uri="{FF2B5EF4-FFF2-40B4-BE49-F238E27FC236}">
                <a16:creationId xmlns:a16="http://schemas.microsoft.com/office/drawing/2014/main" id="{6E2DE5F5-0393-427A-9854-9C701C415B43}"/>
              </a:ext>
            </a:extLst>
          </p:cNvPr>
          <p:cNvSpPr/>
          <p:nvPr/>
        </p:nvSpPr>
        <p:spPr>
          <a:xfrm>
            <a:off x="5774242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06" name="타원 805">
            <a:extLst>
              <a:ext uri="{FF2B5EF4-FFF2-40B4-BE49-F238E27FC236}">
                <a16:creationId xmlns:a16="http://schemas.microsoft.com/office/drawing/2014/main" id="{40491095-D71D-46E0-A33A-EFBD27370DD7}"/>
              </a:ext>
            </a:extLst>
          </p:cNvPr>
          <p:cNvSpPr/>
          <p:nvPr/>
        </p:nvSpPr>
        <p:spPr>
          <a:xfrm>
            <a:off x="5776265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07" name="타원 806">
            <a:extLst>
              <a:ext uri="{FF2B5EF4-FFF2-40B4-BE49-F238E27FC236}">
                <a16:creationId xmlns:a16="http://schemas.microsoft.com/office/drawing/2014/main" id="{F3FA0822-D03B-4D84-A088-15DCAEC66AB8}"/>
              </a:ext>
            </a:extLst>
          </p:cNvPr>
          <p:cNvSpPr/>
          <p:nvPr/>
        </p:nvSpPr>
        <p:spPr>
          <a:xfrm>
            <a:off x="5774242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08" name="타원 807">
            <a:extLst>
              <a:ext uri="{FF2B5EF4-FFF2-40B4-BE49-F238E27FC236}">
                <a16:creationId xmlns:a16="http://schemas.microsoft.com/office/drawing/2014/main" id="{BCBC28BD-8B60-469C-ACDD-E699ACFB33FC}"/>
              </a:ext>
            </a:extLst>
          </p:cNvPr>
          <p:cNvSpPr/>
          <p:nvPr/>
        </p:nvSpPr>
        <p:spPr>
          <a:xfrm>
            <a:off x="5773078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09" name="타원 808">
            <a:extLst>
              <a:ext uri="{FF2B5EF4-FFF2-40B4-BE49-F238E27FC236}">
                <a16:creationId xmlns:a16="http://schemas.microsoft.com/office/drawing/2014/main" id="{FC9591B8-451A-4C5C-A62B-A1D1C5D46184}"/>
              </a:ext>
            </a:extLst>
          </p:cNvPr>
          <p:cNvSpPr/>
          <p:nvPr/>
        </p:nvSpPr>
        <p:spPr>
          <a:xfrm>
            <a:off x="5774242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10" name="타원 809">
            <a:extLst>
              <a:ext uri="{FF2B5EF4-FFF2-40B4-BE49-F238E27FC236}">
                <a16:creationId xmlns:a16="http://schemas.microsoft.com/office/drawing/2014/main" id="{E39AB43D-7EFC-475C-8DF6-3D9B3C96D633}"/>
              </a:ext>
            </a:extLst>
          </p:cNvPr>
          <p:cNvSpPr/>
          <p:nvPr/>
        </p:nvSpPr>
        <p:spPr>
          <a:xfrm>
            <a:off x="5774242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11" name="타원 810">
            <a:extLst>
              <a:ext uri="{FF2B5EF4-FFF2-40B4-BE49-F238E27FC236}">
                <a16:creationId xmlns:a16="http://schemas.microsoft.com/office/drawing/2014/main" id="{0E9E535F-BD02-43E2-8DF2-2687D415DD7F}"/>
              </a:ext>
            </a:extLst>
          </p:cNvPr>
          <p:cNvSpPr/>
          <p:nvPr/>
        </p:nvSpPr>
        <p:spPr>
          <a:xfrm>
            <a:off x="5774242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12" name="타원 811">
            <a:extLst>
              <a:ext uri="{FF2B5EF4-FFF2-40B4-BE49-F238E27FC236}">
                <a16:creationId xmlns:a16="http://schemas.microsoft.com/office/drawing/2014/main" id="{975A3E1E-E8EA-4897-BEC2-50D1624AC476}"/>
              </a:ext>
            </a:extLst>
          </p:cNvPr>
          <p:cNvSpPr/>
          <p:nvPr/>
        </p:nvSpPr>
        <p:spPr>
          <a:xfrm>
            <a:off x="5773078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13" name="타원 812">
            <a:extLst>
              <a:ext uri="{FF2B5EF4-FFF2-40B4-BE49-F238E27FC236}">
                <a16:creationId xmlns:a16="http://schemas.microsoft.com/office/drawing/2014/main" id="{CD8F64EA-48CE-4A62-B95A-F5B9CF059AC5}"/>
              </a:ext>
            </a:extLst>
          </p:cNvPr>
          <p:cNvSpPr/>
          <p:nvPr/>
        </p:nvSpPr>
        <p:spPr>
          <a:xfrm>
            <a:off x="5774242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14" name="곱하기 기호 813">
            <a:extLst>
              <a:ext uri="{FF2B5EF4-FFF2-40B4-BE49-F238E27FC236}">
                <a16:creationId xmlns:a16="http://schemas.microsoft.com/office/drawing/2014/main" id="{5FDA16AC-4916-44F0-A36E-469F1187DC5E}"/>
              </a:ext>
            </a:extLst>
          </p:cNvPr>
          <p:cNvSpPr/>
          <p:nvPr/>
        </p:nvSpPr>
        <p:spPr>
          <a:xfrm>
            <a:off x="6649307" y="41058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5" name="Picture 8" descr="Minimalist Jigglypuff Icon (Free to use)">
            <a:extLst>
              <a:ext uri="{FF2B5EF4-FFF2-40B4-BE49-F238E27FC236}">
                <a16:creationId xmlns:a16="http://schemas.microsoft.com/office/drawing/2014/main" id="{8D0BE5C7-4AF5-4CAC-93F7-F8BD5AAA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36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6" name="Picture 10" descr="Minimalist Mew Icon (Free to use)">
            <a:extLst>
              <a:ext uri="{FF2B5EF4-FFF2-40B4-BE49-F238E27FC236}">
                <a16:creationId xmlns:a16="http://schemas.microsoft.com/office/drawing/2014/main" id="{536D6C07-6831-42B5-AC91-23BEE9D63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36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7" name="직사각형 816">
            <a:extLst>
              <a:ext uri="{FF2B5EF4-FFF2-40B4-BE49-F238E27FC236}">
                <a16:creationId xmlns:a16="http://schemas.microsoft.com/office/drawing/2014/main" id="{85BB0179-DF4A-4A22-B59E-0CD7C7966EDF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8" name="직사각형 817">
            <a:extLst>
              <a:ext uri="{FF2B5EF4-FFF2-40B4-BE49-F238E27FC236}">
                <a16:creationId xmlns:a16="http://schemas.microsoft.com/office/drawing/2014/main" id="{4A9FAB56-340D-4F18-A7B6-AF7BDBF07A1D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" name="곱하기 기호 818">
            <a:extLst>
              <a:ext uri="{FF2B5EF4-FFF2-40B4-BE49-F238E27FC236}">
                <a16:creationId xmlns:a16="http://schemas.microsoft.com/office/drawing/2014/main" id="{C1E937AA-6EA4-40A6-B8FA-62554F027A10}"/>
              </a:ext>
            </a:extLst>
          </p:cNvPr>
          <p:cNvSpPr/>
          <p:nvPr/>
        </p:nvSpPr>
        <p:spPr>
          <a:xfrm>
            <a:off x="6647001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20" name="Picture 8" descr="Minimalist Jigglypuff Icon (Free to use)">
            <a:extLst>
              <a:ext uri="{FF2B5EF4-FFF2-40B4-BE49-F238E27FC236}">
                <a16:creationId xmlns:a16="http://schemas.microsoft.com/office/drawing/2014/main" id="{759C6E7E-5CA0-4EF7-B46E-8896568A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47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" name="Picture 10" descr="Minimalist Mew Icon (Free to use)">
            <a:extLst>
              <a:ext uri="{FF2B5EF4-FFF2-40B4-BE49-F238E27FC236}">
                <a16:creationId xmlns:a16="http://schemas.microsoft.com/office/drawing/2014/main" id="{CDE72E51-0D6E-4347-AA35-56705168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30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" name="직사각형 821">
            <a:extLst>
              <a:ext uri="{FF2B5EF4-FFF2-40B4-BE49-F238E27FC236}">
                <a16:creationId xmlns:a16="http://schemas.microsoft.com/office/drawing/2014/main" id="{D69475F8-6E45-43B8-B04E-53FD0A1290E2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3" name="직사각형 822">
            <a:extLst>
              <a:ext uri="{FF2B5EF4-FFF2-40B4-BE49-F238E27FC236}">
                <a16:creationId xmlns:a16="http://schemas.microsoft.com/office/drawing/2014/main" id="{633F9BCA-8E0A-4682-8484-FC2B159099BA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4" name="곱하기 기호 823">
            <a:extLst>
              <a:ext uri="{FF2B5EF4-FFF2-40B4-BE49-F238E27FC236}">
                <a16:creationId xmlns:a16="http://schemas.microsoft.com/office/drawing/2014/main" id="{C296B283-9E3D-4EA4-87D5-2144651E6F99}"/>
              </a:ext>
            </a:extLst>
          </p:cNvPr>
          <p:cNvSpPr/>
          <p:nvPr/>
        </p:nvSpPr>
        <p:spPr>
          <a:xfrm>
            <a:off x="6646149" y="2213209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25" name="Picture 8" descr="Minimalist Jigglypuff Icon (Free to use)">
            <a:extLst>
              <a:ext uri="{FF2B5EF4-FFF2-40B4-BE49-F238E27FC236}">
                <a16:creationId xmlns:a16="http://schemas.microsoft.com/office/drawing/2014/main" id="{74911B5E-6251-4AD2-98BA-25F963D41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5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6" name="Picture 10" descr="Minimalist Mew Icon (Free to use)">
            <a:extLst>
              <a:ext uri="{FF2B5EF4-FFF2-40B4-BE49-F238E27FC236}">
                <a16:creationId xmlns:a16="http://schemas.microsoft.com/office/drawing/2014/main" id="{1AD41B4A-3CC2-4FBC-A8F8-563A6D058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78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7" name="직사각형 826">
            <a:extLst>
              <a:ext uri="{FF2B5EF4-FFF2-40B4-BE49-F238E27FC236}">
                <a16:creationId xmlns:a16="http://schemas.microsoft.com/office/drawing/2014/main" id="{C2EFAE64-6F73-4077-A13F-4843F29A0D52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8" name="직사각형 827">
            <a:extLst>
              <a:ext uri="{FF2B5EF4-FFF2-40B4-BE49-F238E27FC236}">
                <a16:creationId xmlns:a16="http://schemas.microsoft.com/office/drawing/2014/main" id="{F84A27B5-D848-4465-8216-6E73A39DDA19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" name="곱하기 기호 828">
            <a:extLst>
              <a:ext uri="{FF2B5EF4-FFF2-40B4-BE49-F238E27FC236}">
                <a16:creationId xmlns:a16="http://schemas.microsoft.com/office/drawing/2014/main" id="{0CEAD112-1603-4C2A-BF7F-D77AE8732F3E}"/>
              </a:ext>
            </a:extLst>
          </p:cNvPr>
          <p:cNvSpPr/>
          <p:nvPr/>
        </p:nvSpPr>
        <p:spPr>
          <a:xfrm>
            <a:off x="6647817" y="311692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30" name="Picture 8" descr="Minimalist Jigglypuff Icon (Free to use)">
            <a:extLst>
              <a:ext uri="{FF2B5EF4-FFF2-40B4-BE49-F238E27FC236}">
                <a16:creationId xmlns:a16="http://schemas.microsoft.com/office/drawing/2014/main" id="{71C443AC-E1A6-4136-ABCF-C386C99E7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63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1" name="Picture 10" descr="Minimalist Mew Icon (Free to use)">
            <a:extLst>
              <a:ext uri="{FF2B5EF4-FFF2-40B4-BE49-F238E27FC236}">
                <a16:creationId xmlns:a16="http://schemas.microsoft.com/office/drawing/2014/main" id="{D28ABC19-F9CA-4E8A-9E54-938FE703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46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2" name="직사각형 831">
            <a:extLst>
              <a:ext uri="{FF2B5EF4-FFF2-40B4-BE49-F238E27FC236}">
                <a16:creationId xmlns:a16="http://schemas.microsoft.com/office/drawing/2014/main" id="{2EB3385F-AB29-45FD-B000-29216C782EC2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3" name="직사각형 832">
            <a:extLst>
              <a:ext uri="{FF2B5EF4-FFF2-40B4-BE49-F238E27FC236}">
                <a16:creationId xmlns:a16="http://schemas.microsoft.com/office/drawing/2014/main" id="{749C519C-C7E4-46B0-83F1-96F5547B5039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4" name="곱하기 기호 833">
            <a:extLst>
              <a:ext uri="{FF2B5EF4-FFF2-40B4-BE49-F238E27FC236}">
                <a16:creationId xmlns:a16="http://schemas.microsoft.com/office/drawing/2014/main" id="{D0225C0A-3F33-4A9A-8590-6C31CA639CDF}"/>
              </a:ext>
            </a:extLst>
          </p:cNvPr>
          <p:cNvSpPr/>
          <p:nvPr/>
        </p:nvSpPr>
        <p:spPr>
          <a:xfrm>
            <a:off x="6648685" y="402211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35" name="Picture 8" descr="Minimalist Jigglypuff Icon (Free to use)">
            <a:extLst>
              <a:ext uri="{FF2B5EF4-FFF2-40B4-BE49-F238E27FC236}">
                <a16:creationId xmlns:a16="http://schemas.microsoft.com/office/drawing/2014/main" id="{5961A10C-F96E-486C-B2C5-48BB091C2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31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6" name="Picture 10" descr="Minimalist Mew Icon (Free to use)">
            <a:extLst>
              <a:ext uri="{FF2B5EF4-FFF2-40B4-BE49-F238E27FC236}">
                <a16:creationId xmlns:a16="http://schemas.microsoft.com/office/drawing/2014/main" id="{0DAE1BA3-2528-4F49-92F0-7A9CA8933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14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7" name="직사각형 836">
            <a:extLst>
              <a:ext uri="{FF2B5EF4-FFF2-40B4-BE49-F238E27FC236}">
                <a16:creationId xmlns:a16="http://schemas.microsoft.com/office/drawing/2014/main" id="{E3DE8532-0FE3-49EB-A57E-06B0D24FEFCC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8" name="직사각형 837">
            <a:extLst>
              <a:ext uri="{FF2B5EF4-FFF2-40B4-BE49-F238E27FC236}">
                <a16:creationId xmlns:a16="http://schemas.microsoft.com/office/drawing/2014/main" id="{59861A29-E425-480F-82D3-0CF444B6E552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" name="곱하기 기호 838">
            <a:extLst>
              <a:ext uri="{FF2B5EF4-FFF2-40B4-BE49-F238E27FC236}">
                <a16:creationId xmlns:a16="http://schemas.microsoft.com/office/drawing/2014/main" id="{D920B64D-9F17-4E14-B53E-52A53C686121}"/>
              </a:ext>
            </a:extLst>
          </p:cNvPr>
          <p:cNvSpPr/>
          <p:nvPr/>
        </p:nvSpPr>
        <p:spPr>
          <a:xfrm>
            <a:off x="6646149" y="492432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40" name="Picture 8" descr="Minimalist Jigglypuff Icon (Free to use)">
            <a:extLst>
              <a:ext uri="{FF2B5EF4-FFF2-40B4-BE49-F238E27FC236}">
                <a16:creationId xmlns:a16="http://schemas.microsoft.com/office/drawing/2014/main" id="{2BE91B79-0AEB-4846-A1C3-9D631164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5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" name="Picture 10" descr="Minimalist Mew Icon (Free to use)">
            <a:extLst>
              <a:ext uri="{FF2B5EF4-FFF2-40B4-BE49-F238E27FC236}">
                <a16:creationId xmlns:a16="http://schemas.microsoft.com/office/drawing/2014/main" id="{4CDBD104-18F6-4EDB-948D-9D0B02AE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78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2" name="직사각형 841">
            <a:extLst>
              <a:ext uri="{FF2B5EF4-FFF2-40B4-BE49-F238E27FC236}">
                <a16:creationId xmlns:a16="http://schemas.microsoft.com/office/drawing/2014/main" id="{21DC392D-A209-4D99-B91A-09060FC8A1C8}"/>
              </a:ext>
            </a:extLst>
          </p:cNvPr>
          <p:cNvSpPr/>
          <p:nvPr/>
        </p:nvSpPr>
        <p:spPr>
          <a:xfrm>
            <a:off x="5823177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3" name="직사각형 842">
            <a:extLst>
              <a:ext uri="{FF2B5EF4-FFF2-40B4-BE49-F238E27FC236}">
                <a16:creationId xmlns:a16="http://schemas.microsoft.com/office/drawing/2014/main" id="{CC281557-B25F-4EA0-A319-696E2FD95A0D}"/>
              </a:ext>
            </a:extLst>
          </p:cNvPr>
          <p:cNvSpPr/>
          <p:nvPr/>
        </p:nvSpPr>
        <p:spPr>
          <a:xfrm>
            <a:off x="6183177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4" name="타원 843">
            <a:extLst>
              <a:ext uri="{FF2B5EF4-FFF2-40B4-BE49-F238E27FC236}">
                <a16:creationId xmlns:a16="http://schemas.microsoft.com/office/drawing/2014/main" id="{853B1D1F-D78E-43BB-955F-E92A833ED350}"/>
              </a:ext>
            </a:extLst>
          </p:cNvPr>
          <p:cNvSpPr/>
          <p:nvPr/>
        </p:nvSpPr>
        <p:spPr>
          <a:xfrm>
            <a:off x="7129265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45" name="타원 844">
            <a:extLst>
              <a:ext uri="{FF2B5EF4-FFF2-40B4-BE49-F238E27FC236}">
                <a16:creationId xmlns:a16="http://schemas.microsoft.com/office/drawing/2014/main" id="{AD9C25BA-52FF-4928-A873-B7BD857BBA5C}"/>
              </a:ext>
            </a:extLst>
          </p:cNvPr>
          <p:cNvSpPr/>
          <p:nvPr/>
        </p:nvSpPr>
        <p:spPr>
          <a:xfrm>
            <a:off x="7129265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46" name="타원 845">
            <a:extLst>
              <a:ext uri="{FF2B5EF4-FFF2-40B4-BE49-F238E27FC236}">
                <a16:creationId xmlns:a16="http://schemas.microsoft.com/office/drawing/2014/main" id="{FBEDAC25-74B7-41FE-BA81-D31E163040E7}"/>
              </a:ext>
            </a:extLst>
          </p:cNvPr>
          <p:cNvSpPr/>
          <p:nvPr/>
        </p:nvSpPr>
        <p:spPr>
          <a:xfrm>
            <a:off x="7129265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47" name="타원 846">
            <a:extLst>
              <a:ext uri="{FF2B5EF4-FFF2-40B4-BE49-F238E27FC236}">
                <a16:creationId xmlns:a16="http://schemas.microsoft.com/office/drawing/2014/main" id="{C9BC3284-9C49-4634-B35D-A6C597469501}"/>
              </a:ext>
            </a:extLst>
          </p:cNvPr>
          <p:cNvSpPr/>
          <p:nvPr/>
        </p:nvSpPr>
        <p:spPr>
          <a:xfrm>
            <a:off x="7129265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48" name="타원 847">
            <a:extLst>
              <a:ext uri="{FF2B5EF4-FFF2-40B4-BE49-F238E27FC236}">
                <a16:creationId xmlns:a16="http://schemas.microsoft.com/office/drawing/2014/main" id="{0F70C52F-F4DB-4216-9993-6D6C6DF4B8CF}"/>
              </a:ext>
            </a:extLst>
          </p:cNvPr>
          <p:cNvSpPr/>
          <p:nvPr/>
        </p:nvSpPr>
        <p:spPr>
          <a:xfrm>
            <a:off x="7129265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0" name="타원 849">
            <a:extLst>
              <a:ext uri="{FF2B5EF4-FFF2-40B4-BE49-F238E27FC236}">
                <a16:creationId xmlns:a16="http://schemas.microsoft.com/office/drawing/2014/main" id="{8BAB06B8-8E37-4F0A-9F47-436C77D2A3E4}"/>
              </a:ext>
            </a:extLst>
          </p:cNvPr>
          <p:cNvSpPr/>
          <p:nvPr/>
        </p:nvSpPr>
        <p:spPr>
          <a:xfrm>
            <a:off x="7129265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1" name="타원 850">
            <a:extLst>
              <a:ext uri="{FF2B5EF4-FFF2-40B4-BE49-F238E27FC236}">
                <a16:creationId xmlns:a16="http://schemas.microsoft.com/office/drawing/2014/main" id="{1DB17303-D373-4961-A229-BD8D04ACE949}"/>
              </a:ext>
            </a:extLst>
          </p:cNvPr>
          <p:cNvSpPr/>
          <p:nvPr/>
        </p:nvSpPr>
        <p:spPr>
          <a:xfrm>
            <a:off x="7129265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2" name="타원 851">
            <a:extLst>
              <a:ext uri="{FF2B5EF4-FFF2-40B4-BE49-F238E27FC236}">
                <a16:creationId xmlns:a16="http://schemas.microsoft.com/office/drawing/2014/main" id="{FCCEC986-3266-439D-B582-98E17DFE73A4}"/>
              </a:ext>
            </a:extLst>
          </p:cNvPr>
          <p:cNvSpPr/>
          <p:nvPr/>
        </p:nvSpPr>
        <p:spPr>
          <a:xfrm>
            <a:off x="7129265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3" name="타원 852">
            <a:extLst>
              <a:ext uri="{FF2B5EF4-FFF2-40B4-BE49-F238E27FC236}">
                <a16:creationId xmlns:a16="http://schemas.microsoft.com/office/drawing/2014/main" id="{C0B2C4FF-E3F4-404E-8797-2D5DFFB75316}"/>
              </a:ext>
            </a:extLst>
          </p:cNvPr>
          <p:cNvSpPr/>
          <p:nvPr/>
        </p:nvSpPr>
        <p:spPr>
          <a:xfrm>
            <a:off x="7131288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4" name="타원 853">
            <a:extLst>
              <a:ext uri="{FF2B5EF4-FFF2-40B4-BE49-F238E27FC236}">
                <a16:creationId xmlns:a16="http://schemas.microsoft.com/office/drawing/2014/main" id="{810C7077-A7C4-422A-91B4-74575F660CBE}"/>
              </a:ext>
            </a:extLst>
          </p:cNvPr>
          <p:cNvSpPr/>
          <p:nvPr/>
        </p:nvSpPr>
        <p:spPr>
          <a:xfrm>
            <a:off x="7129265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5" name="타원 854">
            <a:extLst>
              <a:ext uri="{FF2B5EF4-FFF2-40B4-BE49-F238E27FC236}">
                <a16:creationId xmlns:a16="http://schemas.microsoft.com/office/drawing/2014/main" id="{C5B91065-BFDA-4B3B-AEBB-CF0E83BE82BF}"/>
              </a:ext>
            </a:extLst>
          </p:cNvPr>
          <p:cNvSpPr/>
          <p:nvPr/>
        </p:nvSpPr>
        <p:spPr>
          <a:xfrm>
            <a:off x="7128101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6" name="타원 855">
            <a:extLst>
              <a:ext uri="{FF2B5EF4-FFF2-40B4-BE49-F238E27FC236}">
                <a16:creationId xmlns:a16="http://schemas.microsoft.com/office/drawing/2014/main" id="{B8D1068E-4620-4E86-86AE-34F296C451E7}"/>
              </a:ext>
            </a:extLst>
          </p:cNvPr>
          <p:cNvSpPr/>
          <p:nvPr/>
        </p:nvSpPr>
        <p:spPr>
          <a:xfrm>
            <a:off x="7129265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7" name="타원 856">
            <a:extLst>
              <a:ext uri="{FF2B5EF4-FFF2-40B4-BE49-F238E27FC236}">
                <a16:creationId xmlns:a16="http://schemas.microsoft.com/office/drawing/2014/main" id="{6BCCED77-7F96-4250-8FD5-9698BD6BA0D8}"/>
              </a:ext>
            </a:extLst>
          </p:cNvPr>
          <p:cNvSpPr/>
          <p:nvPr/>
        </p:nvSpPr>
        <p:spPr>
          <a:xfrm>
            <a:off x="7129265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8" name="타원 857">
            <a:extLst>
              <a:ext uri="{FF2B5EF4-FFF2-40B4-BE49-F238E27FC236}">
                <a16:creationId xmlns:a16="http://schemas.microsoft.com/office/drawing/2014/main" id="{B6F88411-AE72-458F-983D-2440C4CB6C9E}"/>
              </a:ext>
            </a:extLst>
          </p:cNvPr>
          <p:cNvSpPr/>
          <p:nvPr/>
        </p:nvSpPr>
        <p:spPr>
          <a:xfrm>
            <a:off x="7129265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9" name="타원 858">
            <a:extLst>
              <a:ext uri="{FF2B5EF4-FFF2-40B4-BE49-F238E27FC236}">
                <a16:creationId xmlns:a16="http://schemas.microsoft.com/office/drawing/2014/main" id="{BBA1E908-9633-479C-9A42-2ACA56A89E7F}"/>
              </a:ext>
            </a:extLst>
          </p:cNvPr>
          <p:cNvSpPr/>
          <p:nvPr/>
        </p:nvSpPr>
        <p:spPr>
          <a:xfrm>
            <a:off x="7128101" y="8342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60" name="타원 859">
            <a:extLst>
              <a:ext uri="{FF2B5EF4-FFF2-40B4-BE49-F238E27FC236}">
                <a16:creationId xmlns:a16="http://schemas.microsoft.com/office/drawing/2014/main" id="{8E061440-71E3-4009-A1DB-5EBABC99E326}"/>
              </a:ext>
            </a:extLst>
          </p:cNvPr>
          <p:cNvSpPr/>
          <p:nvPr/>
        </p:nvSpPr>
        <p:spPr>
          <a:xfrm>
            <a:off x="7129265" y="8065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61" name="곱하기 기호 860">
            <a:extLst>
              <a:ext uri="{FF2B5EF4-FFF2-40B4-BE49-F238E27FC236}">
                <a16:creationId xmlns:a16="http://schemas.microsoft.com/office/drawing/2014/main" id="{436F9A19-5C6E-44F5-98C4-7573A38AD1A4}"/>
              </a:ext>
            </a:extLst>
          </p:cNvPr>
          <p:cNvSpPr/>
          <p:nvPr/>
        </p:nvSpPr>
        <p:spPr>
          <a:xfrm>
            <a:off x="8004330" y="41058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62" name="Picture 8" descr="Minimalist Jigglypuff Icon (Free to use)">
            <a:extLst>
              <a:ext uri="{FF2B5EF4-FFF2-40B4-BE49-F238E27FC236}">
                <a16:creationId xmlns:a16="http://schemas.microsoft.com/office/drawing/2014/main" id="{EB25BE22-7D85-48A6-8582-AC02D661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59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" name="Picture 10" descr="Minimalist Mew Icon (Free to use)">
            <a:extLst>
              <a:ext uri="{FF2B5EF4-FFF2-40B4-BE49-F238E27FC236}">
                <a16:creationId xmlns:a16="http://schemas.microsoft.com/office/drawing/2014/main" id="{360CAA11-553C-431D-98A2-A043A19D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59" y="798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4" name="직사각형 863">
            <a:extLst>
              <a:ext uri="{FF2B5EF4-FFF2-40B4-BE49-F238E27FC236}">
                <a16:creationId xmlns:a16="http://schemas.microsoft.com/office/drawing/2014/main" id="{D4EA8B6E-0EC7-43AE-A476-8E51EE97C29E}"/>
              </a:ext>
            </a:extLst>
          </p:cNvPr>
          <p:cNvSpPr/>
          <p:nvPr/>
        </p:nvSpPr>
        <p:spPr>
          <a:xfrm>
            <a:off x="71798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5" name="직사각형 864">
            <a:extLst>
              <a:ext uri="{FF2B5EF4-FFF2-40B4-BE49-F238E27FC236}">
                <a16:creationId xmlns:a16="http://schemas.microsoft.com/office/drawing/2014/main" id="{E988AFFF-6838-448F-8447-D482E2581B44}"/>
              </a:ext>
            </a:extLst>
          </p:cNvPr>
          <p:cNvSpPr/>
          <p:nvPr/>
        </p:nvSpPr>
        <p:spPr>
          <a:xfrm>
            <a:off x="75398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6" name="곱하기 기호 865">
            <a:extLst>
              <a:ext uri="{FF2B5EF4-FFF2-40B4-BE49-F238E27FC236}">
                <a16:creationId xmlns:a16="http://schemas.microsoft.com/office/drawing/2014/main" id="{04DC52B2-92B3-4C8E-92E6-9005D67C8224}"/>
              </a:ext>
            </a:extLst>
          </p:cNvPr>
          <p:cNvSpPr/>
          <p:nvPr/>
        </p:nvSpPr>
        <p:spPr>
          <a:xfrm>
            <a:off x="8002024" y="13094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67" name="Picture 8" descr="Minimalist Jigglypuff Icon (Free to use)">
            <a:extLst>
              <a:ext uri="{FF2B5EF4-FFF2-40B4-BE49-F238E27FC236}">
                <a16:creationId xmlns:a16="http://schemas.microsoft.com/office/drawing/2014/main" id="{E45F65F2-E36F-4F5D-9103-7700801F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70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" name="Picture 10" descr="Minimalist Mew Icon (Free to use)">
            <a:extLst>
              <a:ext uri="{FF2B5EF4-FFF2-40B4-BE49-F238E27FC236}">
                <a16:creationId xmlns:a16="http://schemas.microsoft.com/office/drawing/2014/main" id="{89DA03F8-EFE8-404C-9D7C-7F0AA1C1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53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9" name="직사각형 868">
            <a:extLst>
              <a:ext uri="{FF2B5EF4-FFF2-40B4-BE49-F238E27FC236}">
                <a16:creationId xmlns:a16="http://schemas.microsoft.com/office/drawing/2014/main" id="{09A63014-B41F-4518-BD81-83388D69DEBD}"/>
              </a:ext>
            </a:extLst>
          </p:cNvPr>
          <p:cNvSpPr/>
          <p:nvPr/>
        </p:nvSpPr>
        <p:spPr>
          <a:xfrm>
            <a:off x="71798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0" name="직사각형 869">
            <a:extLst>
              <a:ext uri="{FF2B5EF4-FFF2-40B4-BE49-F238E27FC236}">
                <a16:creationId xmlns:a16="http://schemas.microsoft.com/office/drawing/2014/main" id="{59F86293-ECC5-48CC-B7D3-62FD783AE6E1}"/>
              </a:ext>
            </a:extLst>
          </p:cNvPr>
          <p:cNvSpPr/>
          <p:nvPr/>
        </p:nvSpPr>
        <p:spPr>
          <a:xfrm>
            <a:off x="75398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1" name="곱하기 기호 870">
            <a:extLst>
              <a:ext uri="{FF2B5EF4-FFF2-40B4-BE49-F238E27FC236}">
                <a16:creationId xmlns:a16="http://schemas.microsoft.com/office/drawing/2014/main" id="{0730CF3C-60E9-4D69-A3D4-F0144A63D49D}"/>
              </a:ext>
            </a:extLst>
          </p:cNvPr>
          <p:cNvSpPr/>
          <p:nvPr/>
        </p:nvSpPr>
        <p:spPr>
          <a:xfrm>
            <a:off x="8001172" y="2213209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72" name="Picture 8" descr="Minimalist Jigglypuff Icon (Free to use)">
            <a:extLst>
              <a:ext uri="{FF2B5EF4-FFF2-40B4-BE49-F238E27FC236}">
                <a16:creationId xmlns:a16="http://schemas.microsoft.com/office/drawing/2014/main" id="{13A5A763-7F6D-4AA5-A798-52BEEAF7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518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3" name="Picture 10" descr="Minimalist Mew Icon (Free to use)">
            <a:extLst>
              <a:ext uri="{FF2B5EF4-FFF2-40B4-BE49-F238E27FC236}">
                <a16:creationId xmlns:a16="http://schemas.microsoft.com/office/drawing/2014/main" id="{0B9BB066-FA46-4B75-BFE2-09F1F754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01" y="188252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" name="직사각형 873">
            <a:extLst>
              <a:ext uri="{FF2B5EF4-FFF2-40B4-BE49-F238E27FC236}">
                <a16:creationId xmlns:a16="http://schemas.microsoft.com/office/drawing/2014/main" id="{0C35E351-E046-4C40-87A2-F20EE73BDBF0}"/>
              </a:ext>
            </a:extLst>
          </p:cNvPr>
          <p:cNvSpPr/>
          <p:nvPr/>
        </p:nvSpPr>
        <p:spPr>
          <a:xfrm>
            <a:off x="71798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" name="직사각형 874">
            <a:extLst>
              <a:ext uri="{FF2B5EF4-FFF2-40B4-BE49-F238E27FC236}">
                <a16:creationId xmlns:a16="http://schemas.microsoft.com/office/drawing/2014/main" id="{402B23D1-37A2-4351-A080-7FD99872095A}"/>
              </a:ext>
            </a:extLst>
          </p:cNvPr>
          <p:cNvSpPr/>
          <p:nvPr/>
        </p:nvSpPr>
        <p:spPr>
          <a:xfrm>
            <a:off x="75398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6" name="곱하기 기호 875">
            <a:extLst>
              <a:ext uri="{FF2B5EF4-FFF2-40B4-BE49-F238E27FC236}">
                <a16:creationId xmlns:a16="http://schemas.microsoft.com/office/drawing/2014/main" id="{DC8BEB42-A904-4630-A3DB-8BA2F70EDB36}"/>
              </a:ext>
            </a:extLst>
          </p:cNvPr>
          <p:cNvSpPr/>
          <p:nvPr/>
        </p:nvSpPr>
        <p:spPr>
          <a:xfrm>
            <a:off x="8002840" y="311692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77" name="Picture 8" descr="Minimalist Jigglypuff Icon (Free to use)">
            <a:extLst>
              <a:ext uri="{FF2B5EF4-FFF2-40B4-BE49-F238E27FC236}">
                <a16:creationId xmlns:a16="http://schemas.microsoft.com/office/drawing/2014/main" id="{950FD320-76D4-4E74-BA68-6201F675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186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8" name="Picture 10" descr="Minimalist Mew Icon (Free to use)">
            <a:extLst>
              <a:ext uri="{FF2B5EF4-FFF2-40B4-BE49-F238E27FC236}">
                <a16:creationId xmlns:a16="http://schemas.microsoft.com/office/drawing/2014/main" id="{1938C168-7C4F-47E5-A046-B39275F9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69" y="27862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9" name="직사각형 878">
            <a:extLst>
              <a:ext uri="{FF2B5EF4-FFF2-40B4-BE49-F238E27FC236}">
                <a16:creationId xmlns:a16="http://schemas.microsoft.com/office/drawing/2014/main" id="{920D9606-AC35-4B6A-8789-B3918F7D21F4}"/>
              </a:ext>
            </a:extLst>
          </p:cNvPr>
          <p:cNvSpPr/>
          <p:nvPr/>
        </p:nvSpPr>
        <p:spPr>
          <a:xfrm>
            <a:off x="71798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" name="직사각형 879">
            <a:extLst>
              <a:ext uri="{FF2B5EF4-FFF2-40B4-BE49-F238E27FC236}">
                <a16:creationId xmlns:a16="http://schemas.microsoft.com/office/drawing/2014/main" id="{AC1C2648-A221-4E9B-9848-FD49EE2A74D1}"/>
              </a:ext>
            </a:extLst>
          </p:cNvPr>
          <p:cNvSpPr/>
          <p:nvPr/>
        </p:nvSpPr>
        <p:spPr>
          <a:xfrm>
            <a:off x="75398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1" name="곱하기 기호 880">
            <a:extLst>
              <a:ext uri="{FF2B5EF4-FFF2-40B4-BE49-F238E27FC236}">
                <a16:creationId xmlns:a16="http://schemas.microsoft.com/office/drawing/2014/main" id="{765887CE-E292-490C-B0D2-112E6C04DF68}"/>
              </a:ext>
            </a:extLst>
          </p:cNvPr>
          <p:cNvSpPr/>
          <p:nvPr/>
        </p:nvSpPr>
        <p:spPr>
          <a:xfrm>
            <a:off x="8003708" y="402211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82" name="Picture 8" descr="Minimalist Jigglypuff Icon (Free to use)">
            <a:extLst>
              <a:ext uri="{FF2B5EF4-FFF2-40B4-BE49-F238E27FC236}">
                <a16:creationId xmlns:a16="http://schemas.microsoft.com/office/drawing/2014/main" id="{BABCA5A6-2DFC-4177-A570-890B8D91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54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3" name="Picture 10" descr="Minimalist Mew Icon (Free to use)">
            <a:extLst>
              <a:ext uri="{FF2B5EF4-FFF2-40B4-BE49-F238E27FC236}">
                <a16:creationId xmlns:a16="http://schemas.microsoft.com/office/drawing/2014/main" id="{39922279-105A-4B7D-813B-34D36AB3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37" y="369142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4" name="직사각형 883">
            <a:extLst>
              <a:ext uri="{FF2B5EF4-FFF2-40B4-BE49-F238E27FC236}">
                <a16:creationId xmlns:a16="http://schemas.microsoft.com/office/drawing/2014/main" id="{CA5EBD53-8224-47A8-83E0-59CA942136C4}"/>
              </a:ext>
            </a:extLst>
          </p:cNvPr>
          <p:cNvSpPr/>
          <p:nvPr/>
        </p:nvSpPr>
        <p:spPr>
          <a:xfrm>
            <a:off x="71798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5" name="직사각형 884">
            <a:extLst>
              <a:ext uri="{FF2B5EF4-FFF2-40B4-BE49-F238E27FC236}">
                <a16:creationId xmlns:a16="http://schemas.microsoft.com/office/drawing/2014/main" id="{5A61FC91-52BD-462F-9EEB-4D0A88AAF45E}"/>
              </a:ext>
            </a:extLst>
          </p:cNvPr>
          <p:cNvSpPr/>
          <p:nvPr/>
        </p:nvSpPr>
        <p:spPr>
          <a:xfrm>
            <a:off x="75398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6" name="곱하기 기호 885">
            <a:extLst>
              <a:ext uri="{FF2B5EF4-FFF2-40B4-BE49-F238E27FC236}">
                <a16:creationId xmlns:a16="http://schemas.microsoft.com/office/drawing/2014/main" id="{CD4544EA-F2D1-411E-B577-E5E12C107AAC}"/>
              </a:ext>
            </a:extLst>
          </p:cNvPr>
          <p:cNvSpPr/>
          <p:nvPr/>
        </p:nvSpPr>
        <p:spPr>
          <a:xfrm>
            <a:off x="8001172" y="492432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87" name="Picture 8" descr="Minimalist Jigglypuff Icon (Free to use)">
            <a:extLst>
              <a:ext uri="{FF2B5EF4-FFF2-40B4-BE49-F238E27FC236}">
                <a16:creationId xmlns:a16="http://schemas.microsoft.com/office/drawing/2014/main" id="{410A1CB1-3506-4D30-950B-48F03CE1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518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8" name="Picture 10" descr="Minimalist Mew Icon (Free to use)">
            <a:extLst>
              <a:ext uri="{FF2B5EF4-FFF2-40B4-BE49-F238E27FC236}">
                <a16:creationId xmlns:a16="http://schemas.microsoft.com/office/drawing/2014/main" id="{C6003B1D-E9DB-4909-8894-00CA4933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01" y="459364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9" name="직사각형 888">
            <a:extLst>
              <a:ext uri="{FF2B5EF4-FFF2-40B4-BE49-F238E27FC236}">
                <a16:creationId xmlns:a16="http://schemas.microsoft.com/office/drawing/2014/main" id="{8806DFE5-9A97-4AFC-8226-94D091C286D4}"/>
              </a:ext>
            </a:extLst>
          </p:cNvPr>
          <p:cNvSpPr/>
          <p:nvPr/>
        </p:nvSpPr>
        <p:spPr>
          <a:xfrm>
            <a:off x="7179873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0" name="직사각형 889">
            <a:extLst>
              <a:ext uri="{FF2B5EF4-FFF2-40B4-BE49-F238E27FC236}">
                <a16:creationId xmlns:a16="http://schemas.microsoft.com/office/drawing/2014/main" id="{A6BC39AE-1368-4170-9421-7549D54EF322}"/>
              </a:ext>
            </a:extLst>
          </p:cNvPr>
          <p:cNvSpPr/>
          <p:nvPr/>
        </p:nvSpPr>
        <p:spPr>
          <a:xfrm>
            <a:off x="7539873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1" name="타원 890">
            <a:extLst>
              <a:ext uri="{FF2B5EF4-FFF2-40B4-BE49-F238E27FC236}">
                <a16:creationId xmlns:a16="http://schemas.microsoft.com/office/drawing/2014/main" id="{498E5BC5-8127-48C5-90B0-294210AB4610}"/>
              </a:ext>
            </a:extLst>
          </p:cNvPr>
          <p:cNvSpPr/>
          <p:nvPr/>
        </p:nvSpPr>
        <p:spPr>
          <a:xfrm>
            <a:off x="8503302" y="460432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2" name="타원 891">
            <a:extLst>
              <a:ext uri="{FF2B5EF4-FFF2-40B4-BE49-F238E27FC236}">
                <a16:creationId xmlns:a16="http://schemas.microsoft.com/office/drawing/2014/main" id="{D9485574-D62D-46A6-8887-EA6C6C43106B}"/>
              </a:ext>
            </a:extLst>
          </p:cNvPr>
          <p:cNvSpPr/>
          <p:nvPr/>
        </p:nvSpPr>
        <p:spPr>
          <a:xfrm>
            <a:off x="8503302" y="986518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3" name="타원 892">
            <a:extLst>
              <a:ext uri="{FF2B5EF4-FFF2-40B4-BE49-F238E27FC236}">
                <a16:creationId xmlns:a16="http://schemas.microsoft.com/office/drawing/2014/main" id="{2C3A382C-78B1-41E4-AF0B-A77150ABDC71}"/>
              </a:ext>
            </a:extLst>
          </p:cNvPr>
          <p:cNvSpPr/>
          <p:nvPr/>
        </p:nvSpPr>
        <p:spPr>
          <a:xfrm>
            <a:off x="8503302" y="188543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4" name="타원 893">
            <a:extLst>
              <a:ext uri="{FF2B5EF4-FFF2-40B4-BE49-F238E27FC236}">
                <a16:creationId xmlns:a16="http://schemas.microsoft.com/office/drawing/2014/main" id="{C8BEC151-7B9F-4250-8171-0F810C4B0D5A}"/>
              </a:ext>
            </a:extLst>
          </p:cNvPr>
          <p:cNvSpPr/>
          <p:nvPr/>
        </p:nvSpPr>
        <p:spPr>
          <a:xfrm>
            <a:off x="8503302" y="279542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5" name="타원 894">
            <a:extLst>
              <a:ext uri="{FF2B5EF4-FFF2-40B4-BE49-F238E27FC236}">
                <a16:creationId xmlns:a16="http://schemas.microsoft.com/office/drawing/2014/main" id="{5E2A3320-18A1-4210-8307-F3CB96FEB79E}"/>
              </a:ext>
            </a:extLst>
          </p:cNvPr>
          <p:cNvSpPr/>
          <p:nvPr/>
        </p:nvSpPr>
        <p:spPr>
          <a:xfrm>
            <a:off x="8503302" y="369433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7" name="타원 896">
            <a:extLst>
              <a:ext uri="{FF2B5EF4-FFF2-40B4-BE49-F238E27FC236}">
                <a16:creationId xmlns:a16="http://schemas.microsoft.com/office/drawing/2014/main" id="{BFF004F7-3D7F-4048-BE9A-7E1EDE3505F5}"/>
              </a:ext>
            </a:extLst>
          </p:cNvPr>
          <p:cNvSpPr/>
          <p:nvPr/>
        </p:nvSpPr>
        <p:spPr>
          <a:xfrm>
            <a:off x="8503302" y="460432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8" name="타원 897">
            <a:extLst>
              <a:ext uri="{FF2B5EF4-FFF2-40B4-BE49-F238E27FC236}">
                <a16:creationId xmlns:a16="http://schemas.microsoft.com/office/drawing/2014/main" id="{991C3B83-F820-48F5-BC8D-A01272608925}"/>
              </a:ext>
            </a:extLst>
          </p:cNvPr>
          <p:cNvSpPr/>
          <p:nvPr/>
        </p:nvSpPr>
        <p:spPr>
          <a:xfrm>
            <a:off x="8503302" y="369433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9" name="타원 898">
            <a:extLst>
              <a:ext uri="{FF2B5EF4-FFF2-40B4-BE49-F238E27FC236}">
                <a16:creationId xmlns:a16="http://schemas.microsoft.com/office/drawing/2014/main" id="{058FDA18-39A2-4A51-9153-7B8E6C8B4F36}"/>
              </a:ext>
            </a:extLst>
          </p:cNvPr>
          <p:cNvSpPr/>
          <p:nvPr/>
        </p:nvSpPr>
        <p:spPr>
          <a:xfrm>
            <a:off x="8503302" y="279542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0" name="타원 899">
            <a:extLst>
              <a:ext uri="{FF2B5EF4-FFF2-40B4-BE49-F238E27FC236}">
                <a16:creationId xmlns:a16="http://schemas.microsoft.com/office/drawing/2014/main" id="{4C5B3C96-C8A0-45C3-B9BF-4687A8040F88}"/>
              </a:ext>
            </a:extLst>
          </p:cNvPr>
          <p:cNvSpPr/>
          <p:nvPr/>
        </p:nvSpPr>
        <p:spPr>
          <a:xfrm>
            <a:off x="8505325" y="188543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1" name="타원 900">
            <a:extLst>
              <a:ext uri="{FF2B5EF4-FFF2-40B4-BE49-F238E27FC236}">
                <a16:creationId xmlns:a16="http://schemas.microsoft.com/office/drawing/2014/main" id="{39C71BE7-5A6D-4143-B57C-CF1365168BCE}"/>
              </a:ext>
            </a:extLst>
          </p:cNvPr>
          <p:cNvSpPr/>
          <p:nvPr/>
        </p:nvSpPr>
        <p:spPr>
          <a:xfrm>
            <a:off x="8503302" y="986518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2" name="타원 901">
            <a:extLst>
              <a:ext uri="{FF2B5EF4-FFF2-40B4-BE49-F238E27FC236}">
                <a16:creationId xmlns:a16="http://schemas.microsoft.com/office/drawing/2014/main" id="{9AC9EEDB-8F1E-43CE-9A1E-B5391A4C3A2C}"/>
              </a:ext>
            </a:extLst>
          </p:cNvPr>
          <p:cNvSpPr/>
          <p:nvPr/>
        </p:nvSpPr>
        <p:spPr>
          <a:xfrm>
            <a:off x="8502138" y="188543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3" name="타원 902">
            <a:extLst>
              <a:ext uri="{FF2B5EF4-FFF2-40B4-BE49-F238E27FC236}">
                <a16:creationId xmlns:a16="http://schemas.microsoft.com/office/drawing/2014/main" id="{464AAFC6-9699-4594-B9E9-B6CED1877FCD}"/>
              </a:ext>
            </a:extLst>
          </p:cNvPr>
          <p:cNvSpPr/>
          <p:nvPr/>
        </p:nvSpPr>
        <p:spPr>
          <a:xfrm>
            <a:off x="8503302" y="279542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4" name="타원 903">
            <a:extLst>
              <a:ext uri="{FF2B5EF4-FFF2-40B4-BE49-F238E27FC236}">
                <a16:creationId xmlns:a16="http://schemas.microsoft.com/office/drawing/2014/main" id="{F9DE186F-0828-4968-A429-87D85FB514AB}"/>
              </a:ext>
            </a:extLst>
          </p:cNvPr>
          <p:cNvSpPr/>
          <p:nvPr/>
        </p:nvSpPr>
        <p:spPr>
          <a:xfrm>
            <a:off x="8503302" y="369433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5" name="타원 904">
            <a:extLst>
              <a:ext uri="{FF2B5EF4-FFF2-40B4-BE49-F238E27FC236}">
                <a16:creationId xmlns:a16="http://schemas.microsoft.com/office/drawing/2014/main" id="{D6096801-00D1-47F5-B473-65BFFF05F79A}"/>
              </a:ext>
            </a:extLst>
          </p:cNvPr>
          <p:cNvSpPr/>
          <p:nvPr/>
        </p:nvSpPr>
        <p:spPr>
          <a:xfrm>
            <a:off x="8503302" y="460432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6" name="타원 905">
            <a:extLst>
              <a:ext uri="{FF2B5EF4-FFF2-40B4-BE49-F238E27FC236}">
                <a16:creationId xmlns:a16="http://schemas.microsoft.com/office/drawing/2014/main" id="{EF17A619-320A-4A90-93FA-0B49B1823BD0}"/>
              </a:ext>
            </a:extLst>
          </p:cNvPr>
          <p:cNvSpPr/>
          <p:nvPr/>
        </p:nvSpPr>
        <p:spPr>
          <a:xfrm>
            <a:off x="8502138" y="91129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7" name="타원 906">
            <a:extLst>
              <a:ext uri="{FF2B5EF4-FFF2-40B4-BE49-F238E27FC236}">
                <a16:creationId xmlns:a16="http://schemas.microsoft.com/office/drawing/2014/main" id="{83F83098-5560-4F98-858B-FC5D59147C2A}"/>
              </a:ext>
            </a:extLst>
          </p:cNvPr>
          <p:cNvSpPr/>
          <p:nvPr/>
        </p:nvSpPr>
        <p:spPr>
          <a:xfrm>
            <a:off x="8503302" y="8836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8" name="곱하기 기호 907">
            <a:extLst>
              <a:ext uri="{FF2B5EF4-FFF2-40B4-BE49-F238E27FC236}">
                <a16:creationId xmlns:a16="http://schemas.microsoft.com/office/drawing/2014/main" id="{F00777D6-C99D-4C97-BF09-66ED7577A07E}"/>
              </a:ext>
            </a:extLst>
          </p:cNvPr>
          <p:cNvSpPr/>
          <p:nvPr/>
        </p:nvSpPr>
        <p:spPr>
          <a:xfrm>
            <a:off x="9378367" y="41829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09" name="Picture 8" descr="Minimalist Jigglypuff Icon (Free to use)">
            <a:extLst>
              <a:ext uri="{FF2B5EF4-FFF2-40B4-BE49-F238E27FC236}">
                <a16:creationId xmlns:a16="http://schemas.microsoft.com/office/drawing/2014/main" id="{0DDDA512-B5CD-457F-AA77-A0A0CDB9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96" y="8760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0" name="Picture 10" descr="Minimalist Mew Icon (Free to use)">
            <a:extLst>
              <a:ext uri="{FF2B5EF4-FFF2-40B4-BE49-F238E27FC236}">
                <a16:creationId xmlns:a16="http://schemas.microsoft.com/office/drawing/2014/main" id="{B5219281-D61B-41DE-A544-9015078C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96" y="8760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" name="직사각형 910">
            <a:extLst>
              <a:ext uri="{FF2B5EF4-FFF2-40B4-BE49-F238E27FC236}">
                <a16:creationId xmlns:a16="http://schemas.microsoft.com/office/drawing/2014/main" id="{37DC32CF-4A22-4341-AFB2-2FA723D3467A}"/>
              </a:ext>
            </a:extLst>
          </p:cNvPr>
          <p:cNvSpPr/>
          <p:nvPr/>
        </p:nvSpPr>
        <p:spPr>
          <a:xfrm>
            <a:off x="855391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2" name="직사각형 911">
            <a:extLst>
              <a:ext uri="{FF2B5EF4-FFF2-40B4-BE49-F238E27FC236}">
                <a16:creationId xmlns:a16="http://schemas.microsoft.com/office/drawing/2014/main" id="{937865D4-9394-4C85-9B90-8B4E9814EBD3}"/>
              </a:ext>
            </a:extLst>
          </p:cNvPr>
          <p:cNvSpPr/>
          <p:nvPr/>
        </p:nvSpPr>
        <p:spPr>
          <a:xfrm>
            <a:off x="891391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3" name="곱하기 기호 912">
            <a:extLst>
              <a:ext uri="{FF2B5EF4-FFF2-40B4-BE49-F238E27FC236}">
                <a16:creationId xmlns:a16="http://schemas.microsoft.com/office/drawing/2014/main" id="{1BAEC69C-3812-4582-B150-6BEA4F62E3CA}"/>
              </a:ext>
            </a:extLst>
          </p:cNvPr>
          <p:cNvSpPr/>
          <p:nvPr/>
        </p:nvSpPr>
        <p:spPr>
          <a:xfrm>
            <a:off x="9376061" y="1317204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14" name="Picture 8" descr="Minimalist Jigglypuff Icon (Free to use)">
            <a:extLst>
              <a:ext uri="{FF2B5EF4-FFF2-40B4-BE49-F238E27FC236}">
                <a16:creationId xmlns:a16="http://schemas.microsoft.com/office/drawing/2014/main" id="{41CF9D1E-086D-489D-AB21-298F7C570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407" y="98651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" name="Picture 10" descr="Minimalist Mew Icon (Free to use)">
            <a:extLst>
              <a:ext uri="{FF2B5EF4-FFF2-40B4-BE49-F238E27FC236}">
                <a16:creationId xmlns:a16="http://schemas.microsoft.com/office/drawing/2014/main" id="{13C99A63-55CC-4952-962C-750269D89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990" y="98651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6" name="직사각형 915">
            <a:extLst>
              <a:ext uri="{FF2B5EF4-FFF2-40B4-BE49-F238E27FC236}">
                <a16:creationId xmlns:a16="http://schemas.microsoft.com/office/drawing/2014/main" id="{612AC223-E1EE-44F4-AFE7-CA352871A3EF}"/>
              </a:ext>
            </a:extLst>
          </p:cNvPr>
          <p:cNvSpPr/>
          <p:nvPr/>
        </p:nvSpPr>
        <p:spPr>
          <a:xfrm>
            <a:off x="855391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7" name="직사각형 916">
            <a:extLst>
              <a:ext uri="{FF2B5EF4-FFF2-40B4-BE49-F238E27FC236}">
                <a16:creationId xmlns:a16="http://schemas.microsoft.com/office/drawing/2014/main" id="{1CCF417F-4430-4B47-843C-E3C19F3C32AA}"/>
              </a:ext>
            </a:extLst>
          </p:cNvPr>
          <p:cNvSpPr/>
          <p:nvPr/>
        </p:nvSpPr>
        <p:spPr>
          <a:xfrm>
            <a:off x="891391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8" name="곱하기 기호 917">
            <a:extLst>
              <a:ext uri="{FF2B5EF4-FFF2-40B4-BE49-F238E27FC236}">
                <a16:creationId xmlns:a16="http://schemas.microsoft.com/office/drawing/2014/main" id="{4217DB45-44CA-4A0B-A515-5C7467F80C04}"/>
              </a:ext>
            </a:extLst>
          </p:cNvPr>
          <p:cNvSpPr/>
          <p:nvPr/>
        </p:nvSpPr>
        <p:spPr>
          <a:xfrm>
            <a:off x="9375209" y="222091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19" name="Picture 8" descr="Minimalist Jigglypuff Icon (Free to use)">
            <a:extLst>
              <a:ext uri="{FF2B5EF4-FFF2-40B4-BE49-F238E27FC236}">
                <a16:creationId xmlns:a16="http://schemas.microsoft.com/office/drawing/2014/main" id="{A1B7BB8C-4917-4D5B-818B-A2A90B602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555" y="189023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0" name="Picture 10" descr="Minimalist Mew Icon (Free to use)">
            <a:extLst>
              <a:ext uri="{FF2B5EF4-FFF2-40B4-BE49-F238E27FC236}">
                <a16:creationId xmlns:a16="http://schemas.microsoft.com/office/drawing/2014/main" id="{03B24F6C-23CE-4B43-8147-74644DE67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38" y="189023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" name="직사각형 920">
            <a:extLst>
              <a:ext uri="{FF2B5EF4-FFF2-40B4-BE49-F238E27FC236}">
                <a16:creationId xmlns:a16="http://schemas.microsoft.com/office/drawing/2014/main" id="{22272E77-4C4F-4C8F-8880-358BE618E1E4}"/>
              </a:ext>
            </a:extLst>
          </p:cNvPr>
          <p:cNvSpPr/>
          <p:nvPr/>
        </p:nvSpPr>
        <p:spPr>
          <a:xfrm>
            <a:off x="855391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" name="직사각형 921">
            <a:extLst>
              <a:ext uri="{FF2B5EF4-FFF2-40B4-BE49-F238E27FC236}">
                <a16:creationId xmlns:a16="http://schemas.microsoft.com/office/drawing/2014/main" id="{87977477-EAB5-4C86-A77F-3EE05E21E393}"/>
              </a:ext>
            </a:extLst>
          </p:cNvPr>
          <p:cNvSpPr/>
          <p:nvPr/>
        </p:nvSpPr>
        <p:spPr>
          <a:xfrm>
            <a:off x="891391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" name="곱하기 기호 922">
            <a:extLst>
              <a:ext uri="{FF2B5EF4-FFF2-40B4-BE49-F238E27FC236}">
                <a16:creationId xmlns:a16="http://schemas.microsoft.com/office/drawing/2014/main" id="{62552F94-E702-4F54-BE21-4186BC8391D9}"/>
              </a:ext>
            </a:extLst>
          </p:cNvPr>
          <p:cNvSpPr/>
          <p:nvPr/>
        </p:nvSpPr>
        <p:spPr>
          <a:xfrm>
            <a:off x="9376877" y="312463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24" name="Picture 8" descr="Minimalist Jigglypuff Icon (Free to use)">
            <a:extLst>
              <a:ext uri="{FF2B5EF4-FFF2-40B4-BE49-F238E27FC236}">
                <a16:creationId xmlns:a16="http://schemas.microsoft.com/office/drawing/2014/main" id="{EC2499C5-9820-4E86-A10C-1D052A548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23" y="279394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" name="Picture 10" descr="Minimalist Mew Icon (Free to use)">
            <a:extLst>
              <a:ext uri="{FF2B5EF4-FFF2-40B4-BE49-F238E27FC236}">
                <a16:creationId xmlns:a16="http://schemas.microsoft.com/office/drawing/2014/main" id="{5CEA96F9-136B-4819-A61B-879BF945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806" y="279394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6" name="직사각형 925">
            <a:extLst>
              <a:ext uri="{FF2B5EF4-FFF2-40B4-BE49-F238E27FC236}">
                <a16:creationId xmlns:a16="http://schemas.microsoft.com/office/drawing/2014/main" id="{D061B7B7-0FB8-477D-BB6D-C2FAF0CF62DA}"/>
              </a:ext>
            </a:extLst>
          </p:cNvPr>
          <p:cNvSpPr/>
          <p:nvPr/>
        </p:nvSpPr>
        <p:spPr>
          <a:xfrm>
            <a:off x="855391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7" name="직사각형 926">
            <a:extLst>
              <a:ext uri="{FF2B5EF4-FFF2-40B4-BE49-F238E27FC236}">
                <a16:creationId xmlns:a16="http://schemas.microsoft.com/office/drawing/2014/main" id="{529AB786-5E0B-49A0-BDC1-8530A9D48E94}"/>
              </a:ext>
            </a:extLst>
          </p:cNvPr>
          <p:cNvSpPr/>
          <p:nvPr/>
        </p:nvSpPr>
        <p:spPr>
          <a:xfrm>
            <a:off x="891391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8" name="곱하기 기호 927">
            <a:extLst>
              <a:ext uri="{FF2B5EF4-FFF2-40B4-BE49-F238E27FC236}">
                <a16:creationId xmlns:a16="http://schemas.microsoft.com/office/drawing/2014/main" id="{46D23582-1DAA-4D92-83FA-CD802BB3EF31}"/>
              </a:ext>
            </a:extLst>
          </p:cNvPr>
          <p:cNvSpPr/>
          <p:nvPr/>
        </p:nvSpPr>
        <p:spPr>
          <a:xfrm>
            <a:off x="9377745" y="4029819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29" name="Picture 8" descr="Minimalist Jigglypuff Icon (Free to use)">
            <a:extLst>
              <a:ext uri="{FF2B5EF4-FFF2-40B4-BE49-F238E27FC236}">
                <a16:creationId xmlns:a16="http://schemas.microsoft.com/office/drawing/2014/main" id="{FDC2E968-E933-4A63-9F55-ABEEA29FC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091" y="369913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0" name="Picture 10" descr="Minimalist Mew Icon (Free to use)">
            <a:extLst>
              <a:ext uri="{FF2B5EF4-FFF2-40B4-BE49-F238E27FC236}">
                <a16:creationId xmlns:a16="http://schemas.microsoft.com/office/drawing/2014/main" id="{2760A76F-FE8B-4EE6-890A-EAA44CE69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74" y="369913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" name="직사각형 930">
            <a:extLst>
              <a:ext uri="{FF2B5EF4-FFF2-40B4-BE49-F238E27FC236}">
                <a16:creationId xmlns:a16="http://schemas.microsoft.com/office/drawing/2014/main" id="{9600015A-AED3-42D9-92FB-67D1BA99FDDC}"/>
              </a:ext>
            </a:extLst>
          </p:cNvPr>
          <p:cNvSpPr/>
          <p:nvPr/>
        </p:nvSpPr>
        <p:spPr>
          <a:xfrm>
            <a:off x="855391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" name="직사각형 931">
            <a:extLst>
              <a:ext uri="{FF2B5EF4-FFF2-40B4-BE49-F238E27FC236}">
                <a16:creationId xmlns:a16="http://schemas.microsoft.com/office/drawing/2014/main" id="{E7608D71-BEC8-4826-9756-979A740E4C71}"/>
              </a:ext>
            </a:extLst>
          </p:cNvPr>
          <p:cNvSpPr/>
          <p:nvPr/>
        </p:nvSpPr>
        <p:spPr>
          <a:xfrm>
            <a:off x="891391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3" name="곱하기 기호 932">
            <a:extLst>
              <a:ext uri="{FF2B5EF4-FFF2-40B4-BE49-F238E27FC236}">
                <a16:creationId xmlns:a16="http://schemas.microsoft.com/office/drawing/2014/main" id="{3B258D1F-FA7E-4E7E-ADE5-0DBFA617784E}"/>
              </a:ext>
            </a:extLst>
          </p:cNvPr>
          <p:cNvSpPr/>
          <p:nvPr/>
        </p:nvSpPr>
        <p:spPr>
          <a:xfrm>
            <a:off x="9375209" y="4932035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34" name="Picture 8" descr="Minimalist Jigglypuff Icon (Free to use)">
            <a:extLst>
              <a:ext uri="{FF2B5EF4-FFF2-40B4-BE49-F238E27FC236}">
                <a16:creationId xmlns:a16="http://schemas.microsoft.com/office/drawing/2014/main" id="{D3891CDD-E297-4764-B175-26BEF6D57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555" y="460134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" name="Picture 10" descr="Minimalist Mew Icon (Free to use)">
            <a:extLst>
              <a:ext uri="{FF2B5EF4-FFF2-40B4-BE49-F238E27FC236}">
                <a16:creationId xmlns:a16="http://schemas.microsoft.com/office/drawing/2014/main" id="{D8A027A3-9C44-4E92-9E4F-5FD93479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38" y="460134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6" name="직사각형 935">
            <a:extLst>
              <a:ext uri="{FF2B5EF4-FFF2-40B4-BE49-F238E27FC236}">
                <a16:creationId xmlns:a16="http://schemas.microsoft.com/office/drawing/2014/main" id="{C5632B69-3CD9-4A63-A200-2DD294CCBD93}"/>
              </a:ext>
            </a:extLst>
          </p:cNvPr>
          <p:cNvSpPr/>
          <p:nvPr/>
        </p:nvSpPr>
        <p:spPr>
          <a:xfrm>
            <a:off x="8553910" y="5545716"/>
            <a:ext cx="360000" cy="187683"/>
          </a:xfrm>
          <a:prstGeom prst="rect">
            <a:avLst/>
          </a:prstGeom>
          <a:solidFill>
            <a:srgbClr val="FA9C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7" name="직사각형 936">
            <a:extLst>
              <a:ext uri="{FF2B5EF4-FFF2-40B4-BE49-F238E27FC236}">
                <a16:creationId xmlns:a16="http://schemas.microsoft.com/office/drawing/2014/main" id="{9259F8B3-02E5-484F-8555-0BD7FD885B42}"/>
              </a:ext>
            </a:extLst>
          </p:cNvPr>
          <p:cNvSpPr/>
          <p:nvPr/>
        </p:nvSpPr>
        <p:spPr>
          <a:xfrm>
            <a:off x="8913910" y="5545716"/>
            <a:ext cx="360000" cy="187683"/>
          </a:xfrm>
          <a:prstGeom prst="rect">
            <a:avLst/>
          </a:prstGeom>
          <a:solidFill>
            <a:srgbClr val="B48E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3" name="그림 952">
            <a:hlinkClick r:id="rId7" action="ppaction://hlinksldjump"/>
            <a:extLst>
              <a:ext uri="{FF2B5EF4-FFF2-40B4-BE49-F238E27FC236}">
                <a16:creationId xmlns:a16="http://schemas.microsoft.com/office/drawing/2014/main" id="{B9D3756C-2A4E-4C0A-A0E8-37922DDE4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8771" y="141503"/>
            <a:ext cx="2182557" cy="1877731"/>
          </a:xfrm>
          <a:prstGeom prst="rect">
            <a:avLst/>
          </a:prstGeom>
        </p:spPr>
      </p:pic>
      <p:pic>
        <p:nvPicPr>
          <p:cNvPr id="954" name="그림 953">
            <a:hlinkClick r:id="rId7" action="ppaction://hlinksldjump"/>
            <a:extLst>
              <a:ext uri="{FF2B5EF4-FFF2-40B4-BE49-F238E27FC236}">
                <a16:creationId xmlns:a16="http://schemas.microsoft.com/office/drawing/2014/main" id="{28B67DA3-48DD-4E89-BBD6-109520A4883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18771" y="1658826"/>
            <a:ext cx="2182557" cy="1871634"/>
          </a:xfrm>
          <a:prstGeom prst="rect">
            <a:avLst/>
          </a:prstGeom>
        </p:spPr>
      </p:pic>
      <p:pic>
        <p:nvPicPr>
          <p:cNvPr id="955" name="그림 954">
            <a:hlinkClick r:id="rId10" action="ppaction://hlinksldjump"/>
            <a:extLst>
              <a:ext uri="{FF2B5EF4-FFF2-40B4-BE49-F238E27FC236}">
                <a16:creationId xmlns:a16="http://schemas.microsoft.com/office/drawing/2014/main" id="{CB72F303-BFD1-4AA0-97E3-595A89726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8771" y="3177224"/>
            <a:ext cx="2182557" cy="1877731"/>
          </a:xfrm>
          <a:prstGeom prst="rect">
            <a:avLst/>
          </a:prstGeom>
        </p:spPr>
      </p:pic>
      <p:sp>
        <p:nvSpPr>
          <p:cNvPr id="365" name="TextBox 364">
            <a:extLst>
              <a:ext uri="{FF2B5EF4-FFF2-40B4-BE49-F238E27FC236}">
                <a16:creationId xmlns:a16="http://schemas.microsoft.com/office/drawing/2014/main" id="{2F7E55AB-490D-4AA6-92E1-E64419E5222B}"/>
              </a:ext>
            </a:extLst>
          </p:cNvPr>
          <p:cNvSpPr txBox="1"/>
          <p:nvPr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1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25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25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5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5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2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5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5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25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25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1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7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5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5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6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25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5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6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25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25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0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5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5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25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25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5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5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25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25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25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25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1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6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4" dur="2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5" dur="2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7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25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25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25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25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8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9" dur="25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25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2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0" dur="25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25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3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8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7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3" dur="2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2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4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7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2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2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3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7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4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0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8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8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9" dur="2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2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9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5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1" dur="2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2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0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2" dur="2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3" dur="2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1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7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7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4" dur="25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25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5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7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5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5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6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7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2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7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25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25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0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7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8" dur="25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25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1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7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7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7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0" dur="25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1" dur="25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7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25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25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6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7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2"/>
                  </p:tgtEl>
                </p:cond>
              </p:nextCondLst>
            </p:seq>
            <p:seq concurrent="1" nextAc="seek">
              <p:cTn id="728" restart="whenNotActive" fill="hold" evtFilter="cancelBubble" nodeType="interactiveSeq">
                <p:stCondLst>
                  <p:cond evt="onClick" delay="0">
                    <p:tgtEl>
                      <p:spTgt spid="7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9" fill="hold">
                      <p:stCondLst>
                        <p:cond delay="0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3" dur="25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4" dur="25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0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7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4" dur="25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5" dur="25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1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7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7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7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6" dur="25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25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5"/>
                  </p:tgtEl>
                </p:cond>
              </p:nextCondLst>
            </p:seq>
            <p:seq concurrent="1" nextAc="seek">
              <p:cTn id="772" restart="whenNotActive" fill="hold" evtFilter="cancelBubble" nodeType="interactiveSeq">
                <p:stCondLst>
                  <p:cond evt="onClick" delay="0">
                    <p:tgtEl>
                      <p:spTgt spid="7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3" fill="hold">
                      <p:stCondLst>
                        <p:cond delay="0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7" dur="25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25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6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7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2"/>
                  </p:tgtEl>
                </p:cond>
              </p:nextCondLst>
            </p:seq>
            <p:seq concurrent="1" nextAc="seek">
              <p:cTn id="794" restart="whenNotActive" fill="hold" evtFilter="cancelBubble" nodeType="interactiveSeq">
                <p:stCondLst>
                  <p:cond evt="onClick" delay="0">
                    <p:tgtEl>
                      <p:spTgt spid="8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5" fill="hold">
                      <p:stCondLst>
                        <p:cond delay="0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9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0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7"/>
                  </p:tgtEl>
                </p:cond>
              </p:nextCondLst>
            </p:seq>
            <p:seq concurrent="1" nextAc="seek">
              <p:cTn id="805" restart="whenNotActive" fill="hold" evtFilter="cancelBubble" nodeType="interactiveSeq">
                <p:stCondLst>
                  <p:cond evt="onClick" delay="0">
                    <p:tgtEl>
                      <p:spTgt spid="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6" fill="hold">
                      <p:stCondLst>
                        <p:cond delay="0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0" dur="25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25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8"/>
                  </p:tgtEl>
                </p:cond>
              </p:nextCondLst>
            </p:seq>
            <p:seq concurrent="1" nextAc="seek">
              <p:cTn id="816" restart="whenNotActive" fill="hold" evtFilter="cancelBubble" nodeType="interactiveSeq">
                <p:stCondLst>
                  <p:cond evt="onClick" delay="0">
                    <p:tgtEl>
                      <p:spTgt spid="8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7" fill="hold">
                      <p:stCondLst>
                        <p:cond delay="0"/>
                      </p:stCondLst>
                      <p:childTnLst>
                        <p:par>
                          <p:cTn id="818" fill="hold">
                            <p:stCondLst>
                              <p:cond delay="0"/>
                            </p:stCondLst>
                            <p:childTnLst>
                              <p:par>
                                <p:cTn id="8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4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8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2" dur="25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3" dur="25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"/>
                  </p:tgtEl>
                </p:cond>
              </p:nextCondLst>
            </p:seq>
            <p:seq concurrent="1" nextAc="seek">
              <p:cTn id="838" restart="whenNotActive" fill="hold" evtFilter="cancelBubble" nodeType="interactiveSeq">
                <p:stCondLst>
                  <p:cond evt="onClick" delay="0">
                    <p:tgtEl>
                      <p:spTgt spid="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9" fill="hold">
                      <p:stCondLst>
                        <p:cond delay="0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3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"/>
                  </p:tgtEl>
                </p:cond>
              </p:nextCondLst>
            </p:seq>
            <p:seq concurrent="1" nextAc="seek">
              <p:cTn id="849" restart="whenNotActive" fill="hold" evtFilter="cancelBubble" nodeType="interactiveSeq">
                <p:stCondLst>
                  <p:cond evt="onClick" delay="0">
                    <p:tgtEl>
                      <p:spTgt spid="8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0" fill="hold">
                      <p:stCondLst>
                        <p:cond delay="0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5" dur="25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6" dur="25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7"/>
                  </p:tgtEl>
                </p:cond>
              </p:nextCondLst>
            </p:seq>
            <p:seq concurrent="1" nextAc="seek">
              <p:cTn id="871" restart="whenNotActive" fill="hold" evtFilter="cancelBubble" nodeType="interactiveSeq">
                <p:stCondLst>
                  <p:cond evt="onClick" delay="0">
                    <p:tgtEl>
                      <p:spTgt spid="8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2" fill="hold">
                      <p:stCondLst>
                        <p:cond delay="0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6" dur="25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7" dur="25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8"/>
                  </p:tgtEl>
                </p:cond>
              </p:nextCondLst>
            </p:seq>
            <p:seq concurrent="1" nextAc="seek">
              <p:cTn id="882" restart="whenNotActive" fill="hold" evtFilter="cancelBubble" nodeType="interactiveSeq">
                <p:stCondLst>
                  <p:cond evt="onClick" delay="0">
                    <p:tgtEl>
                      <p:spTgt spid="8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3" fill="hold">
                      <p:stCondLst>
                        <p:cond delay="0"/>
                      </p:stCondLst>
                      <p:childTnLst>
                        <p:par>
                          <p:cTn id="884" fill="hold">
                            <p:stCondLst>
                              <p:cond delay="0"/>
                            </p:stCondLst>
                            <p:childTnLst>
                              <p:par>
                                <p:cTn id="8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8" dur="25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25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2"/>
                  </p:tgtEl>
                </p:cond>
              </p:nextCondLst>
            </p:seq>
            <p:seq concurrent="1" nextAc="seek">
              <p:cTn id="904" restart="whenNotActive" fill="hold" evtFilter="cancelBubble" nodeType="interactiveSeq">
                <p:stCondLst>
                  <p:cond evt="onClick" delay="0">
                    <p:tgtEl>
                      <p:spTgt spid="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5" fill="hold">
                      <p:stCondLst>
                        <p:cond delay="0"/>
                      </p:stCondLst>
                      <p:childTnLst>
                        <p:par>
                          <p:cTn id="906" fill="hold">
                            <p:stCondLst>
                              <p:cond delay="0"/>
                            </p:stCondLst>
                            <p:childTnLst>
                              <p:par>
                                <p:cTn id="90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9" dur="25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0" dur="25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3"/>
                  </p:tgtEl>
                </p:cond>
              </p:nextCondLst>
            </p:seq>
            <p:seq concurrent="1" nextAc="seek">
              <p:cTn id="915" restart="whenNotActive" fill="hold" evtFilter="cancelBubble" nodeType="interactiveSeq">
                <p:stCondLst>
                  <p:cond evt="onClick" delay="0">
                    <p:tgtEl>
                      <p:spTgt spid="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6" fill="hold">
                      <p:stCondLst>
                        <p:cond delay="0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8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1" dur="25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25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8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2" dur="25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25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8"/>
                  </p:tgtEl>
                </p:cond>
              </p:nextCondLst>
            </p:seq>
            <p:seq concurrent="1" nextAc="seek">
              <p:cTn id="948" restart="whenNotActive" fill="hold" evtFilter="cancelBubble" nodeType="interactiveSeq">
                <p:stCondLst>
                  <p:cond evt="onClick" delay="0">
                    <p:tgtEl>
                      <p:spTgt spid="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9" fill="hold">
                      <p:stCondLst>
                        <p:cond delay="0"/>
                      </p:stCondLst>
                      <p:childTnLst>
                        <p:par>
                          <p:cTn id="950" fill="hold">
                            <p:stCondLst>
                              <p:cond delay="0"/>
                            </p:stCondLst>
                            <p:childTnLst>
                              <p:par>
                                <p:cTn id="9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4"/>
                  </p:tgtEl>
                </p:cond>
              </p:nextCondLst>
            </p:seq>
            <p:seq concurrent="1" nextAc="seek">
              <p:cTn id="959" restart="whenNotActive" fill="hold" evtFilter="cancelBubble" nodeType="interactiveSeq">
                <p:stCondLst>
                  <p:cond evt="onClick" delay="0">
                    <p:tgtEl>
                      <p:spTgt spid="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0" fill="hold">
                      <p:stCondLst>
                        <p:cond delay="0"/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4" dur="2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5" dur="2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2"/>
                  </p:tgtEl>
                </p:cond>
              </p:nextCondLst>
            </p:seq>
            <p:seq concurrent="1" nextAc="seek">
              <p:cTn id="970" restart="whenNotActive" fill="hold" evtFilter="cancelBubble" nodeType="interactiveSeq">
                <p:stCondLst>
                  <p:cond evt="onClick" delay="0">
                    <p:tgtEl>
                      <p:spTgt spid="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1" fill="hold">
                      <p:stCondLst>
                        <p:cond delay="0"/>
                      </p:stCondLst>
                      <p:childTnLst>
                        <p:par>
                          <p:cTn id="972" fill="hold">
                            <p:stCondLst>
                              <p:cond delay="0"/>
                            </p:stCondLst>
                            <p:childTnLst>
                              <p:par>
                                <p:cTn id="9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5" dur="25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6" dur="25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3"/>
                  </p:tgtEl>
                </p:cond>
              </p:nextCondLst>
            </p:seq>
            <p:seq concurrent="1" nextAc="seek">
              <p:cTn id="981" restart="whenNotActive" fill="hold" evtFilter="cancelBubble" nodeType="interactiveSeq">
                <p:stCondLst>
                  <p:cond evt="onClick" delay="0">
                    <p:tgtEl>
                      <p:spTgt spid="8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2" fill="hold">
                      <p:stCondLst>
                        <p:cond delay="0"/>
                      </p:stCondLst>
                      <p:childTnLst>
                        <p:par>
                          <p:cTn id="983" fill="hold">
                            <p:stCondLst>
                              <p:cond delay="0"/>
                            </p:stCondLst>
                            <p:childTnLst>
                              <p:par>
                                <p:cTn id="9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"/>
                  </p:tgtEl>
                </p:cond>
              </p:nextCondLst>
            </p:seq>
            <p:seq concurrent="1" nextAc="seek">
              <p:cTn id="992" restart="whenNotActive" fill="hold" evtFilter="cancelBubble" nodeType="interactiveSeq">
                <p:stCondLst>
                  <p:cond evt="onClick" delay="0">
                    <p:tgtEl>
                      <p:spTgt spid="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3" fill="hold">
                      <p:stCondLst>
                        <p:cond delay="0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7" dur="25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25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4"/>
                  </p:tgtEl>
                </p:cond>
              </p:nextCondLst>
            </p:seq>
            <p:seq concurrent="1" nextAc="seek">
              <p:cTn id="1003" restart="whenNotActive" fill="hold" evtFilter="cancelBubble" nodeType="interactiveSeq">
                <p:stCondLst>
                  <p:cond evt="onClick" delay="0">
                    <p:tgtEl>
                      <p:spTgt spid="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4" fill="hold">
                      <p:stCondLst>
                        <p:cond delay="0"/>
                      </p:stCondLst>
                      <p:childTnLst>
                        <p:par>
                          <p:cTn id="1005" fill="hold">
                            <p:stCondLst>
                              <p:cond delay="0"/>
                            </p:stCondLst>
                            <p:childTnLst>
                              <p:par>
                                <p:cTn id="100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8" dur="25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9" dur="25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5"/>
                  </p:tgtEl>
                </p:cond>
              </p:nextCondLst>
            </p:seq>
            <p:seq concurrent="1" nextAc="seek">
              <p:cTn id="1014" restart="whenNotActive" fill="hold" evtFilter="cancelBubble" nodeType="interactiveSeq">
                <p:stCondLst>
                  <p:cond evt="onClick" delay="0">
                    <p:tgtEl>
                      <p:spTgt spid="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5" fill="hold">
                      <p:stCondLst>
                        <p:cond delay="0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1"/>
                  </p:tgtEl>
                </p:cond>
              </p:nextCondLst>
            </p:seq>
            <p:seq concurrent="1" nextAc="seek">
              <p:cTn id="1025" restart="whenNotActive" fill="hold" evtFilter="cancelBubble" nodeType="interactiveSeq">
                <p:stCondLst>
                  <p:cond evt="onClick" delay="0">
                    <p:tgtEl>
                      <p:spTgt spid="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6" fill="hold">
                      <p:stCondLst>
                        <p:cond delay="0"/>
                      </p:stCondLst>
                      <p:childTnLst>
                        <p:par>
                          <p:cTn id="1027" fill="hold">
                            <p:stCondLst>
                              <p:cond delay="0"/>
                            </p:stCondLst>
                            <p:childTnLst>
                              <p:par>
                                <p:cTn id="10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0" dur="25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1" dur="25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9"/>
                  </p:tgtEl>
                </p:cond>
              </p:nextCondLst>
            </p:seq>
            <p:seq concurrent="1" nextAc="seek">
              <p:cTn id="1036" restart="whenNotActive" fill="hold" evtFilter="cancelBubble" nodeType="interactiveSeq">
                <p:stCondLst>
                  <p:cond evt="onClick" delay="0">
                    <p:tgtEl>
                      <p:spTgt spid="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7" fill="hold">
                      <p:stCondLst>
                        <p:cond delay="0"/>
                      </p:stCondLst>
                      <p:childTnLst>
                        <p:par>
                          <p:cTn id="1038" fill="hold">
                            <p:stCondLst>
                              <p:cond delay="0"/>
                            </p:stCondLst>
                            <p:childTnLst>
                              <p:par>
                                <p:cTn id="10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1" dur="25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2" dur="25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"/>
                  </p:tgtEl>
                </p:cond>
              </p:nextCondLst>
            </p:seq>
            <p:seq concurrent="1" nextAc="seek">
              <p:cTn id="1047" restart="whenNotActive" fill="hold" evtFilter="cancelBubble" nodeType="interactiveSeq">
                <p:stCondLst>
                  <p:cond evt="onClick" delay="0">
                    <p:tgtEl>
                      <p:spTgt spid="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8" fill="hold">
                      <p:stCondLst>
                        <p:cond delay="0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6"/>
                  </p:tgtEl>
                </p:cond>
              </p:nextCondLst>
            </p:seq>
            <p:seq concurrent="1" nextAc="seek">
              <p:cTn id="1058" restart="whenNotActive" fill="hold" evtFilter="cancelBubble" nodeType="interactiveSeq">
                <p:stCondLst>
                  <p:cond evt="onClick" delay="0">
                    <p:tgtEl>
                      <p:spTgt spid="8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9" fill="hold">
                      <p:stCondLst>
                        <p:cond delay="0"/>
                      </p:stCondLst>
                      <p:childTnLst>
                        <p:par>
                          <p:cTn id="1060" fill="hold">
                            <p:stCondLst>
                              <p:cond delay="0"/>
                            </p:stCondLst>
                            <p:childTnLst>
                              <p:par>
                                <p:cTn id="10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3" dur="25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4" dur="25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4"/>
                  </p:tgtEl>
                </p:cond>
              </p:nextCondLst>
            </p:seq>
            <p:seq concurrent="1" nextAc="seek">
              <p:cTn id="1069" restart="whenNotActive" fill="hold" evtFilter="cancelBubble" nodeType="interactiveSeq">
                <p:stCondLst>
                  <p:cond evt="onClick" delay="0">
                    <p:tgtEl>
                      <p:spTgt spid="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0" fill="hold">
                      <p:stCondLst>
                        <p:cond delay="0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4" dur="25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5" dur="25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5"/>
                  </p:tgtEl>
                </p:cond>
              </p:nextCondLst>
            </p:seq>
            <p:seq concurrent="1" nextAc="seek">
              <p:cTn id="1080" restart="whenNotActive" fill="hold" evtFilter="cancelBubble" nodeType="interactiveSeq">
                <p:stCondLst>
                  <p:cond evt="onClick" delay="0">
                    <p:tgtEl>
                      <p:spTgt spid="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1" fill="hold">
                      <p:stCondLst>
                        <p:cond delay="0"/>
                      </p:stCondLst>
                      <p:childTnLst>
                        <p:par>
                          <p:cTn id="1082" fill="hold">
                            <p:stCondLst>
                              <p:cond delay="0"/>
                            </p:stCondLst>
                            <p:childTnLst>
                              <p:par>
                                <p:cTn id="10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1"/>
                  </p:tgtEl>
                </p:cond>
              </p:nextCondLst>
            </p:seq>
            <p:seq concurrent="1" nextAc="seek">
              <p:cTn id="1091" restart="whenNotActive" fill="hold" evtFilter="cancelBubble" nodeType="interactiveSeq">
                <p:stCondLst>
                  <p:cond evt="onClick" delay="0">
                    <p:tgtEl>
                      <p:spTgt spid="8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2" fill="hold">
                      <p:stCondLst>
                        <p:cond delay="0"/>
                      </p:stCondLst>
                      <p:childTnLst>
                        <p:par>
                          <p:cTn id="1093" fill="hold">
                            <p:stCondLst>
                              <p:cond delay="0"/>
                            </p:stCondLst>
                            <p:childTnLst>
                              <p:par>
                                <p:cTn id="109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6" dur="25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7" dur="25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9"/>
                  </p:tgtEl>
                </p:cond>
              </p:nextCondLst>
            </p:seq>
            <p:seq concurrent="1" nextAc="seek">
              <p:cTn id="1102" restart="whenNotActive" fill="hold" evtFilter="cancelBubble" nodeType="interactiveSeq">
                <p:stCondLst>
                  <p:cond evt="onClick" delay="0">
                    <p:tgtEl>
                      <p:spTgt spid="8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3" fill="hold">
                      <p:stCondLst>
                        <p:cond delay="0"/>
                      </p:stCondLst>
                      <p:childTnLst>
                        <p:par>
                          <p:cTn id="1104" fill="hold">
                            <p:stCondLst>
                              <p:cond delay="0"/>
                            </p:stCondLst>
                            <p:childTnLst>
                              <p:par>
                                <p:cTn id="1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7" dur="25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8" dur="25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"/>
                  </p:tgtEl>
                </p:cond>
              </p:nextCondLst>
            </p:seq>
            <p:seq concurrent="1" nextAc="seek">
              <p:cTn id="1113" restart="whenNotActive" fill="hold" evtFilter="cancelBubble" nodeType="interactiveSeq">
                <p:stCondLst>
                  <p:cond evt="onClick" delay="0">
                    <p:tgtEl>
                      <p:spTgt spid="8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4" fill="hold">
                      <p:stCondLst>
                        <p:cond delay="0"/>
                      </p:stCondLst>
                      <p:childTnLst>
                        <p:par>
                          <p:cTn id="1115" fill="hold">
                            <p:stCondLst>
                              <p:cond delay="0"/>
                            </p:stCondLst>
                            <p:childTnLst>
                              <p:par>
                                <p:cTn id="1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8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9" dur="25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0" dur="25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4"/>
                  </p:tgtEl>
                </p:cond>
              </p:nextCondLst>
            </p:seq>
            <p:seq concurrent="1" nextAc="seek">
              <p:cTn id="1135" restart="whenNotActive" fill="hold" evtFilter="cancelBubble" nodeType="interactiveSeq">
                <p:stCondLst>
                  <p:cond evt="onClick" delay="0">
                    <p:tgtEl>
                      <p:spTgt spid="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6" fill="hold">
                      <p:stCondLst>
                        <p:cond delay="0"/>
                      </p:stCondLst>
                      <p:childTnLst>
                        <p:par>
                          <p:cTn id="1137" fill="hold">
                            <p:stCondLst>
                              <p:cond delay="0"/>
                            </p:stCondLst>
                            <p:childTnLst>
                              <p:par>
                                <p:cTn id="11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0" dur="25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1" dur="25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5"/>
                  </p:tgtEl>
                </p:cond>
              </p:nextCondLst>
            </p:seq>
            <p:seq concurrent="1" nextAc="seek">
              <p:cTn id="1146" restart="whenNotActive" fill="hold" evtFilter="cancelBubble" nodeType="interactiveSeq">
                <p:stCondLst>
                  <p:cond evt="onClick" delay="0">
                    <p:tgtEl>
                      <p:spTgt spid="8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7" fill="hold">
                      <p:stCondLst>
                        <p:cond delay="0"/>
                      </p:stCondLst>
                      <p:childTnLst>
                        <p:par>
                          <p:cTn id="1148" fill="hold">
                            <p:stCondLst>
                              <p:cond delay="0"/>
                            </p:stCondLst>
                            <p:childTnLst>
                              <p:par>
                                <p:cTn id="1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1"/>
                  </p:tgtEl>
                </p:cond>
              </p:nextCondLst>
            </p:seq>
            <p:seq concurrent="1" nextAc="seek">
              <p:cTn id="1157" restart="whenNotActive" fill="hold" evtFilter="cancelBubble" nodeType="interactiveSeq">
                <p:stCondLst>
                  <p:cond evt="onClick" delay="0">
                    <p:tgtEl>
                      <p:spTgt spid="8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8" fill="hold">
                      <p:stCondLst>
                        <p:cond delay="0"/>
                      </p:stCondLst>
                      <p:childTnLst>
                        <p:par>
                          <p:cTn id="1159" fill="hold">
                            <p:stCondLst>
                              <p:cond delay="0"/>
                            </p:stCondLst>
                            <p:childTnLst>
                              <p:par>
                                <p:cTn id="116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2" dur="25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25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9"/>
                  </p:tgtEl>
                </p:cond>
              </p:nextCondLst>
            </p:seq>
            <p:seq concurrent="1" nextAc="seek">
              <p:cTn id="1168" restart="whenNotActive" fill="hold" evtFilter="cancelBubble" nodeType="interactiveSeq">
                <p:stCondLst>
                  <p:cond evt="onClick" delay="0">
                    <p:tgtEl>
                      <p:spTgt spid="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9" fill="hold">
                      <p:stCondLst>
                        <p:cond delay="0"/>
                      </p:stCondLst>
                      <p:childTnLst>
                        <p:par>
                          <p:cTn id="1170" fill="hold">
                            <p:stCondLst>
                              <p:cond delay="0"/>
                            </p:stCondLst>
                            <p:childTnLst>
                              <p:par>
                                <p:cTn id="11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3" dur="25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4" dur="25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"/>
                  </p:tgtEl>
                </p:cond>
              </p:nextCondLst>
            </p:seq>
            <p:seq concurrent="1" nextAc="seek">
              <p:cTn id="1179" restart="whenNotActive" fill="hold" evtFilter="cancelBubble" nodeType="interactiveSeq">
                <p:stCondLst>
                  <p:cond evt="onClick" delay="0">
                    <p:tgtEl>
                      <p:spTgt spid="8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0" fill="hold">
                      <p:stCondLst>
                        <p:cond delay="0"/>
                      </p:stCondLst>
                      <p:childTnLst>
                        <p:par>
                          <p:cTn id="1181" fill="hold">
                            <p:stCondLst>
                              <p:cond delay="0"/>
                            </p:stCondLst>
                            <p:childTnLst>
                              <p:par>
                                <p:cTn id="11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6"/>
                  </p:tgtEl>
                </p:cond>
              </p:nextCondLst>
            </p:seq>
            <p:seq concurrent="1" nextAc="seek">
              <p:cTn id="1190" restart="whenNotActive" fill="hold" evtFilter="cancelBubble" nodeType="interactiveSeq">
                <p:stCondLst>
                  <p:cond evt="onClick" delay="0">
                    <p:tgtEl>
                      <p:spTgt spid="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1" fill="hold">
                      <p:stCondLst>
                        <p:cond delay="0"/>
                      </p:stCondLst>
                      <p:childTnLst>
                        <p:par>
                          <p:cTn id="1192" fill="hold">
                            <p:stCondLst>
                              <p:cond delay="0"/>
                            </p:stCondLst>
                            <p:childTnLst>
                              <p:par>
                                <p:cTn id="119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5" dur="25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6" dur="25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"/>
                  </p:tgtEl>
                </p:cond>
              </p:nextCondLst>
            </p:seq>
            <p:seq concurrent="1" nextAc="seek">
              <p:cTn id="1201" restart="whenNotActive" fill="hold" evtFilter="cancelBubble" nodeType="interactiveSeq">
                <p:stCondLst>
                  <p:cond evt="onClick" delay="0">
                    <p:tgtEl>
                      <p:spTgt spid="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2" fill="hold">
                      <p:stCondLst>
                        <p:cond delay="0"/>
                      </p:stCondLst>
                      <p:childTnLst>
                        <p:par>
                          <p:cTn id="1203" fill="hold">
                            <p:stCondLst>
                              <p:cond delay="0"/>
                            </p:stCondLst>
                            <p:childTnLst>
                              <p:par>
                                <p:cTn id="120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6" dur="25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7" dur="25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2"/>
                  </p:tgtEl>
                </p:cond>
              </p:nextCondLst>
            </p:seq>
            <p:seq concurrent="1" nextAc="seek">
              <p:cTn id="1212" restart="whenNotActive" fill="hold" evtFilter="cancelBubble" nodeType="interactiveSeq">
                <p:stCondLst>
                  <p:cond evt="onClick" delay="0">
                    <p:tgtEl>
                      <p:spTgt spid="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3" fill="hold">
                      <p:stCondLst>
                        <p:cond delay="0"/>
                      </p:stCondLst>
                      <p:childTnLst>
                        <p:par>
                          <p:cTn id="1214" fill="hold">
                            <p:stCondLst>
                              <p:cond delay="0"/>
                            </p:stCondLst>
                            <p:childTnLst>
                              <p:par>
                                <p:cTn id="1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8"/>
                  </p:tgtEl>
                </p:cond>
              </p:nextCondLst>
            </p:seq>
            <p:seq concurrent="1" nextAc="seek">
              <p:cTn id="1223" restart="whenNotActive" fill="hold" evtFilter="cancelBubble" nodeType="interactiveSeq">
                <p:stCondLst>
                  <p:cond evt="onClick" delay="0">
                    <p:tgtEl>
                      <p:spTgt spid="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4" fill="hold">
                      <p:stCondLst>
                        <p:cond delay="0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8" dur="25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9" dur="25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6"/>
                  </p:tgtEl>
                </p:cond>
              </p:nextCondLst>
            </p:seq>
            <p:seq concurrent="1" nextAc="seek">
              <p:cTn id="1234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5" fill="hold">
                      <p:stCondLst>
                        <p:cond delay="0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9" dur="25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0" dur="25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  <p:seq concurrent="1" nextAc="seek">
              <p:cTn id="1245" restart="whenNotActive" fill="hold" evtFilter="cancelBubble" nodeType="interactiveSeq">
                <p:stCondLst>
                  <p:cond evt="onClick" delay="0">
                    <p:tgtEl>
                      <p:spTgt spid="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6" fill="hold">
                      <p:stCondLst>
                        <p:cond delay="0"/>
                      </p:stCondLst>
                      <p:childTnLst>
                        <p:par>
                          <p:cTn id="1247" fill="hold">
                            <p:stCondLst>
                              <p:cond delay="0"/>
                            </p:stCondLst>
                            <p:childTnLst>
                              <p:par>
                                <p:cTn id="1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3"/>
                  </p:tgtEl>
                </p:cond>
              </p:nextCondLst>
            </p:seq>
            <p:seq concurrent="1" nextAc="seek">
              <p:cTn id="1256" restart="whenNotActive" fill="hold" evtFilter="cancelBubble" nodeType="interactiveSeq">
                <p:stCondLst>
                  <p:cond evt="onClick" delay="0">
                    <p:tgtEl>
                      <p:spTgt spid="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7" fill="hold">
                      <p:stCondLst>
                        <p:cond delay="0"/>
                      </p:stCondLst>
                      <p:childTnLst>
                        <p:par>
                          <p:cTn id="1258" fill="hold">
                            <p:stCondLst>
                              <p:cond delay="0"/>
                            </p:stCondLst>
                            <p:childTnLst>
                              <p:par>
                                <p:cTn id="12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1" dur="25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2" dur="25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"/>
                  </p:tgtEl>
                </p:cond>
              </p:nextCondLst>
            </p:seq>
            <p:seq concurrent="1" nextAc="seek">
              <p:cTn id="1267" restart="whenNotActive" fill="hold" evtFilter="cancelBubble" nodeType="interactiveSeq">
                <p:stCondLst>
                  <p:cond evt="onClick" delay="0">
                    <p:tgtEl>
                      <p:spTgt spid="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8" fill="hold">
                      <p:stCondLst>
                        <p:cond delay="0"/>
                      </p:stCondLst>
                      <p:childTnLst>
                        <p:par>
                          <p:cTn id="1269" fill="hold">
                            <p:stCondLst>
                              <p:cond delay="0"/>
                            </p:stCondLst>
                            <p:childTnLst>
                              <p:par>
                                <p:cTn id="12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2" dur="25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25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"/>
                  </p:tgtEl>
                </p:cond>
              </p:nextCondLst>
            </p:seq>
            <p:seq concurrent="1" nextAc="seek">
              <p:cTn id="1278" restart="whenNotActive" fill="hold" evtFilter="cancelBubble" nodeType="interactiveSeq">
                <p:stCondLst>
                  <p:cond evt="onClick" delay="0">
                    <p:tgtEl>
                      <p:spTgt spid="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9" fill="hold">
                      <p:stCondLst>
                        <p:cond delay="0"/>
                      </p:stCondLst>
                      <p:childTnLst>
                        <p:par>
                          <p:cTn id="1280" fill="hold">
                            <p:stCondLst>
                              <p:cond delay="0"/>
                            </p:stCondLst>
                            <p:childTnLst>
                              <p:par>
                                <p:cTn id="1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8"/>
                  </p:tgtEl>
                </p:cond>
              </p:nextCondLst>
            </p:seq>
            <p:seq concurrent="1" nextAc="seek">
              <p:cTn id="1289" restart="whenNotActive" fill="hold" evtFilter="cancelBubble" nodeType="interactiveSeq">
                <p:stCondLst>
                  <p:cond evt="onClick" delay="0">
                    <p:tgtEl>
                      <p:spTgt spid="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0" fill="hold">
                      <p:stCondLst>
                        <p:cond delay="0"/>
                      </p:stCondLst>
                      <p:childTnLst>
                        <p:par>
                          <p:cTn id="1291" fill="hold">
                            <p:stCondLst>
                              <p:cond delay="0"/>
                            </p:stCondLst>
                            <p:childTnLst>
                              <p:par>
                                <p:cTn id="12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4" dur="25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5" dur="25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"/>
                  </p:tgtEl>
                </p:cond>
              </p:nextCondLst>
            </p:seq>
            <p:seq concurrent="1" nextAc="seek">
              <p:cTn id="1300" restart="whenNotActive" fill="hold" evtFilter="cancelBubble" nodeType="interactiveSeq">
                <p:stCondLst>
                  <p:cond evt="onClick" delay="0">
                    <p:tgtEl>
                      <p:spTgt spid="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1" fill="hold">
                      <p:stCondLst>
                        <p:cond delay="0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5" dur="25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6" dur="25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7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"/>
                  </p:tgtEl>
                </p:cond>
              </p:nextCondLst>
            </p:seq>
            <p:seq concurrent="1" nextAc="seek">
              <p:cTn id="1322" restart="whenNotActive" fill="hold" evtFilter="cancelBubble" nodeType="interactiveSeq">
                <p:stCondLst>
                  <p:cond evt="onClick" delay="0">
                    <p:tgtEl>
                      <p:spTgt spid="9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3" fill="hold">
                      <p:stCondLst>
                        <p:cond delay="0"/>
                      </p:stCondLst>
                      <p:childTnLst>
                        <p:par>
                          <p:cTn id="1324" fill="hold">
                            <p:stCondLst>
                              <p:cond delay="0"/>
                            </p:stCondLst>
                            <p:childTnLst>
                              <p:par>
                                <p:cTn id="13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7" dur="25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25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"/>
                  </p:tgtEl>
                </p:cond>
              </p:nextCondLst>
            </p:seq>
            <p:seq concurrent="1" nextAc="seek">
              <p:cTn id="1333" restart="whenNotActive" fill="hold" evtFilter="cancelBubble" nodeType="interactiveSeq">
                <p:stCondLst>
                  <p:cond evt="onClick" delay="0">
                    <p:tgtEl>
                      <p:spTgt spid="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4" fill="hold">
                      <p:stCondLst>
                        <p:cond delay="0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8" dur="25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9" dur="25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"/>
                  </p:tgtEl>
                </p:cond>
              </p:nextCondLst>
            </p:seq>
            <p:seq concurrent="1" nextAc="seek">
              <p:cTn id="1344" restart="whenNotActive" fill="hold" evtFilter="cancelBubble" nodeType="interactiveSeq">
                <p:stCondLst>
                  <p:cond evt="onClick" delay="0">
                    <p:tgtEl>
                      <p:spTgt spid="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5" fill="hold">
                      <p:stCondLst>
                        <p:cond delay="0"/>
                      </p:stCondLst>
                      <p:childTnLst>
                        <p:par>
                          <p:cTn id="1346" fill="hold">
                            <p:stCondLst>
                              <p:cond delay="0"/>
                            </p:stCondLst>
                            <p:childTnLst>
                              <p:par>
                                <p:cTn id="13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8"/>
                  </p:tgtEl>
                </p:cond>
              </p:nextCondLst>
            </p:seq>
            <p:seq concurrent="1" nextAc="seek">
              <p:cTn id="1355" restart="whenNotActive" fill="hold" evtFilter="cancelBubble" nodeType="interactiveSeq">
                <p:stCondLst>
                  <p:cond evt="onClick" delay="0">
                    <p:tgtEl>
                      <p:spTgt spid="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6" fill="hold">
                      <p:stCondLst>
                        <p:cond delay="0"/>
                      </p:stCondLst>
                      <p:childTnLst>
                        <p:par>
                          <p:cTn id="1357" fill="hold">
                            <p:stCondLst>
                              <p:cond delay="0"/>
                            </p:stCondLst>
                            <p:childTnLst>
                              <p:par>
                                <p:cTn id="135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0" dur="25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1" dur="25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6"/>
                  </p:tgtEl>
                </p:cond>
              </p:nextCondLst>
            </p:seq>
            <p:seq concurrent="1" nextAc="seek">
              <p:cTn id="1366" restart="whenNotActive" fill="hold" evtFilter="cancelBubble" nodeType="interactiveSeq">
                <p:stCondLst>
                  <p:cond evt="onClick" delay="0">
                    <p:tgtEl>
                      <p:spTgt spid="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7" fill="hold">
                      <p:stCondLst>
                        <p:cond delay="0"/>
                      </p:stCondLst>
                      <p:childTnLst>
                        <p:par>
                          <p:cTn id="1368" fill="hold">
                            <p:stCondLst>
                              <p:cond delay="0"/>
                            </p:stCondLst>
                            <p:childTnLst>
                              <p:par>
                                <p:cTn id="13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1" dur="25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2" dur="25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7"/>
                  </p:tgtEl>
                </p:cond>
              </p:nextCondLst>
            </p:seq>
            <p:seq concurrent="1" nextAc="seek">
              <p:cTn id="1377" restart="whenNotActive" fill="hold" evtFilter="cancelBubble" nodeType="interactiveSeq">
                <p:stCondLst>
                  <p:cond evt="onClick" delay="0">
                    <p:tgtEl>
                      <p:spTgt spid="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8" fill="hold">
                      <p:stCondLst>
                        <p:cond delay="0"/>
                      </p:stCondLst>
                      <p:childTnLst>
                        <p:par>
                          <p:cTn id="1379" fill="hold">
                            <p:stCondLst>
                              <p:cond delay="0"/>
                            </p:stCondLst>
                            <p:childTnLst>
                              <p:par>
                                <p:cTn id="13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3"/>
                  </p:tgtEl>
                </p:cond>
              </p:nextCondLst>
            </p:seq>
          </p:childTnLst>
        </p:cTn>
      </p:par>
    </p:tnLst>
    <p:bldLst>
      <p:bldP spid="290" grpId="0" animBg="1"/>
      <p:bldP spid="290" grpId="1" animBg="1"/>
      <p:bldP spid="290" grpId="2" animBg="1"/>
      <p:bldP spid="291" grpId="0" animBg="1"/>
      <p:bldP spid="291" grpId="1" animBg="1"/>
      <p:bldP spid="291" grpId="2" animBg="1"/>
      <p:bldP spid="301" grpId="0" animBg="1"/>
      <p:bldP spid="301" grpId="1" animBg="1"/>
      <p:bldP spid="301" grpId="2" animBg="1"/>
      <p:bldP spid="302" grpId="0" animBg="1"/>
      <p:bldP spid="302" grpId="1" animBg="1"/>
      <p:bldP spid="302" grpId="2" animBg="1"/>
      <p:bldP spid="307" grpId="0" animBg="1"/>
      <p:bldP spid="307" grpId="1" animBg="1"/>
      <p:bldP spid="307" grpId="2" animBg="1"/>
      <p:bldP spid="308" grpId="0" animBg="1"/>
      <p:bldP spid="308" grpId="1" animBg="1"/>
      <p:bldP spid="308" grpId="2" animBg="1"/>
      <p:bldP spid="313" grpId="0" animBg="1"/>
      <p:bldP spid="313" grpId="1" animBg="1"/>
      <p:bldP spid="313" grpId="2" animBg="1"/>
      <p:bldP spid="314" grpId="0" animBg="1"/>
      <p:bldP spid="314" grpId="1" animBg="1"/>
      <p:bldP spid="314" grpId="2" animBg="1"/>
      <p:bldP spid="319" grpId="0" animBg="1"/>
      <p:bldP spid="319" grpId="1" animBg="1"/>
      <p:bldP spid="319" grpId="2" animBg="1"/>
      <p:bldP spid="320" grpId="0" animBg="1"/>
      <p:bldP spid="320" grpId="1" animBg="1"/>
      <p:bldP spid="320" grpId="2" animBg="1"/>
      <p:bldP spid="327" grpId="0" animBg="1"/>
      <p:bldP spid="327" grpId="1" animBg="1"/>
      <p:bldP spid="327" grpId="2" animBg="1"/>
      <p:bldP spid="328" grpId="0" animBg="1"/>
      <p:bldP spid="328" grpId="1" animBg="1"/>
      <p:bldP spid="328" grpId="2" animBg="1"/>
      <p:bldP spid="675" grpId="0" animBg="1"/>
      <p:bldP spid="675" grpId="1" animBg="1"/>
      <p:bldP spid="675" grpId="2" animBg="1"/>
      <p:bldP spid="676" grpId="0" animBg="1"/>
      <p:bldP spid="676" grpId="1" animBg="1"/>
      <p:bldP spid="676" grpId="2" animBg="1"/>
      <p:bldP spid="680" grpId="0" animBg="1"/>
      <p:bldP spid="680" grpId="1" animBg="1"/>
      <p:bldP spid="680" grpId="2" animBg="1"/>
      <p:bldP spid="681" grpId="0" animBg="1"/>
      <p:bldP spid="681" grpId="1" animBg="1"/>
      <p:bldP spid="681" grpId="2" animBg="1"/>
      <p:bldP spid="685" grpId="0" animBg="1"/>
      <p:bldP spid="685" grpId="1" animBg="1"/>
      <p:bldP spid="685" grpId="2" animBg="1"/>
      <p:bldP spid="686" grpId="0" animBg="1"/>
      <p:bldP spid="686" grpId="1" animBg="1"/>
      <p:bldP spid="686" grpId="2" animBg="1"/>
      <p:bldP spid="690" grpId="0" animBg="1"/>
      <p:bldP spid="690" grpId="1" animBg="1"/>
      <p:bldP spid="690" grpId="2" animBg="1"/>
      <p:bldP spid="691" grpId="0" animBg="1"/>
      <p:bldP spid="691" grpId="1" animBg="1"/>
      <p:bldP spid="691" grpId="2" animBg="1"/>
      <p:bldP spid="695" grpId="0" animBg="1"/>
      <p:bldP spid="695" grpId="1" animBg="1"/>
      <p:bldP spid="695" grpId="2" animBg="1"/>
      <p:bldP spid="696" grpId="0" animBg="1"/>
      <p:bldP spid="696" grpId="1" animBg="1"/>
      <p:bldP spid="696" grpId="2" animBg="1"/>
      <p:bldP spid="700" grpId="0" animBg="1"/>
      <p:bldP spid="700" grpId="1" animBg="1"/>
      <p:bldP spid="700" grpId="2" animBg="1"/>
      <p:bldP spid="701" grpId="0" animBg="1"/>
      <p:bldP spid="701" grpId="1" animBg="1"/>
      <p:bldP spid="701" grpId="2" animBg="1"/>
      <p:bldP spid="722" grpId="0" animBg="1"/>
      <p:bldP spid="722" grpId="1" animBg="1"/>
      <p:bldP spid="722" grpId="2" animBg="1"/>
      <p:bldP spid="723" grpId="0" animBg="1"/>
      <p:bldP spid="723" grpId="1" animBg="1"/>
      <p:bldP spid="723" grpId="2" animBg="1"/>
      <p:bldP spid="727" grpId="0" animBg="1"/>
      <p:bldP spid="727" grpId="1" animBg="1"/>
      <p:bldP spid="727" grpId="2" animBg="1"/>
      <p:bldP spid="728" grpId="0" animBg="1"/>
      <p:bldP spid="728" grpId="1" animBg="1"/>
      <p:bldP spid="728" grpId="2" animBg="1"/>
      <p:bldP spid="732" grpId="0" animBg="1"/>
      <p:bldP spid="732" grpId="1" animBg="1"/>
      <p:bldP spid="732" grpId="2" animBg="1"/>
      <p:bldP spid="733" grpId="0" animBg="1"/>
      <p:bldP spid="733" grpId="1" animBg="1"/>
      <p:bldP spid="733" grpId="2" animBg="1"/>
      <p:bldP spid="738" grpId="0" animBg="1"/>
      <p:bldP spid="738" grpId="1" animBg="1"/>
      <p:bldP spid="738" grpId="2" animBg="1"/>
      <p:bldP spid="739" grpId="0" animBg="1"/>
      <p:bldP spid="739" grpId="1" animBg="1"/>
      <p:bldP spid="739" grpId="2" animBg="1"/>
      <p:bldP spid="743" grpId="0" animBg="1"/>
      <p:bldP spid="743" grpId="1" animBg="1"/>
      <p:bldP spid="743" grpId="2" animBg="1"/>
      <p:bldP spid="744" grpId="0" animBg="1"/>
      <p:bldP spid="744" grpId="1" animBg="1"/>
      <p:bldP spid="744" grpId="2" animBg="1"/>
      <p:bldP spid="748" grpId="0" animBg="1"/>
      <p:bldP spid="748" grpId="1" animBg="1"/>
      <p:bldP spid="748" grpId="2" animBg="1"/>
      <p:bldP spid="749" grpId="0" animBg="1"/>
      <p:bldP spid="749" grpId="1" animBg="1"/>
      <p:bldP spid="749" grpId="2" animBg="1"/>
      <p:bldP spid="770" grpId="0" animBg="1"/>
      <p:bldP spid="770" grpId="1" animBg="1"/>
      <p:bldP spid="770" grpId="2" animBg="1"/>
      <p:bldP spid="771" grpId="0" animBg="1"/>
      <p:bldP spid="771" grpId="1" animBg="1"/>
      <p:bldP spid="771" grpId="2" animBg="1"/>
      <p:bldP spid="775" grpId="0" animBg="1"/>
      <p:bldP spid="775" grpId="1" animBg="1"/>
      <p:bldP spid="775" grpId="2" animBg="1"/>
      <p:bldP spid="776" grpId="0" animBg="1"/>
      <p:bldP spid="776" grpId="1" animBg="1"/>
      <p:bldP spid="776" grpId="2" animBg="1"/>
      <p:bldP spid="780" grpId="0" animBg="1"/>
      <p:bldP spid="780" grpId="1" animBg="1"/>
      <p:bldP spid="780" grpId="2" animBg="1"/>
      <p:bldP spid="781" grpId="0" animBg="1"/>
      <p:bldP spid="781" grpId="1" animBg="1"/>
      <p:bldP spid="781" grpId="2" animBg="1"/>
      <p:bldP spid="785" grpId="0" animBg="1"/>
      <p:bldP spid="785" grpId="1" animBg="1"/>
      <p:bldP spid="785" grpId="2" animBg="1"/>
      <p:bldP spid="786" grpId="0" animBg="1"/>
      <p:bldP spid="786" grpId="1" animBg="1"/>
      <p:bldP spid="786" grpId="2" animBg="1"/>
      <p:bldP spid="790" grpId="0" animBg="1"/>
      <p:bldP spid="790" grpId="1" animBg="1"/>
      <p:bldP spid="790" grpId="2" animBg="1"/>
      <p:bldP spid="791" grpId="0" animBg="1"/>
      <p:bldP spid="791" grpId="1" animBg="1"/>
      <p:bldP spid="791" grpId="2" animBg="1"/>
      <p:bldP spid="795" grpId="0" animBg="1"/>
      <p:bldP spid="795" grpId="1" animBg="1"/>
      <p:bldP spid="795" grpId="2" animBg="1"/>
      <p:bldP spid="796" grpId="0" animBg="1"/>
      <p:bldP spid="796" grpId="1" animBg="1"/>
      <p:bldP spid="796" grpId="2" animBg="1"/>
      <p:bldP spid="817" grpId="0" animBg="1"/>
      <p:bldP spid="817" grpId="1" animBg="1"/>
      <p:bldP spid="817" grpId="2" animBg="1"/>
      <p:bldP spid="818" grpId="0" animBg="1"/>
      <p:bldP spid="818" grpId="1" animBg="1"/>
      <p:bldP spid="818" grpId="2" animBg="1"/>
      <p:bldP spid="822" grpId="0" animBg="1"/>
      <p:bldP spid="822" grpId="1" animBg="1"/>
      <p:bldP spid="822" grpId="2" animBg="1"/>
      <p:bldP spid="823" grpId="0" animBg="1"/>
      <p:bldP spid="823" grpId="1" animBg="1"/>
      <p:bldP spid="823" grpId="2" animBg="1"/>
      <p:bldP spid="827" grpId="0" animBg="1"/>
      <p:bldP spid="827" grpId="1" animBg="1"/>
      <p:bldP spid="827" grpId="2" animBg="1"/>
      <p:bldP spid="828" grpId="0" animBg="1"/>
      <p:bldP spid="828" grpId="1" animBg="1"/>
      <p:bldP spid="828" grpId="2" animBg="1"/>
      <p:bldP spid="832" grpId="0" animBg="1"/>
      <p:bldP spid="832" grpId="1" animBg="1"/>
      <p:bldP spid="832" grpId="2" animBg="1"/>
      <p:bldP spid="833" grpId="0" animBg="1"/>
      <p:bldP spid="833" grpId="1" animBg="1"/>
      <p:bldP spid="833" grpId="2" animBg="1"/>
      <p:bldP spid="837" grpId="0" animBg="1"/>
      <p:bldP spid="837" grpId="1" animBg="1"/>
      <p:bldP spid="837" grpId="2" animBg="1"/>
      <p:bldP spid="838" grpId="0" animBg="1"/>
      <p:bldP spid="838" grpId="1" animBg="1"/>
      <p:bldP spid="838" grpId="2" animBg="1"/>
      <p:bldP spid="842" grpId="0" animBg="1"/>
      <p:bldP spid="842" grpId="1" animBg="1"/>
      <p:bldP spid="842" grpId="2" animBg="1"/>
      <p:bldP spid="843" grpId="0" animBg="1"/>
      <p:bldP spid="843" grpId="1" animBg="1"/>
      <p:bldP spid="843" grpId="2" animBg="1"/>
      <p:bldP spid="864" grpId="0" animBg="1"/>
      <p:bldP spid="864" grpId="1" animBg="1"/>
      <p:bldP spid="864" grpId="2" animBg="1"/>
      <p:bldP spid="865" grpId="0" animBg="1"/>
      <p:bldP spid="865" grpId="1" animBg="1"/>
      <p:bldP spid="865" grpId="2" animBg="1"/>
      <p:bldP spid="869" grpId="0" animBg="1"/>
      <p:bldP spid="869" grpId="1" animBg="1"/>
      <p:bldP spid="869" grpId="2" animBg="1"/>
      <p:bldP spid="870" grpId="0" animBg="1"/>
      <p:bldP spid="870" grpId="1" animBg="1"/>
      <p:bldP spid="870" grpId="2" animBg="1"/>
      <p:bldP spid="874" grpId="0" animBg="1"/>
      <p:bldP spid="874" grpId="1" animBg="1"/>
      <p:bldP spid="874" grpId="2" animBg="1"/>
      <p:bldP spid="875" grpId="0" animBg="1"/>
      <p:bldP spid="875" grpId="1" animBg="1"/>
      <p:bldP spid="875" grpId="2" animBg="1"/>
      <p:bldP spid="879" grpId="0" animBg="1"/>
      <p:bldP spid="879" grpId="1" animBg="1"/>
      <p:bldP spid="879" grpId="2" animBg="1"/>
      <p:bldP spid="880" grpId="0" animBg="1"/>
      <p:bldP spid="880" grpId="1" animBg="1"/>
      <p:bldP spid="880" grpId="2" animBg="1"/>
      <p:bldP spid="884" grpId="0" animBg="1"/>
      <p:bldP spid="884" grpId="1" animBg="1"/>
      <p:bldP spid="884" grpId="2" animBg="1"/>
      <p:bldP spid="885" grpId="0" animBg="1"/>
      <p:bldP spid="885" grpId="1" animBg="1"/>
      <p:bldP spid="885" grpId="2" animBg="1"/>
      <p:bldP spid="889" grpId="0" animBg="1"/>
      <p:bldP spid="889" grpId="1" animBg="1"/>
      <p:bldP spid="889" grpId="2" animBg="1"/>
      <p:bldP spid="890" grpId="0" animBg="1"/>
      <p:bldP spid="890" grpId="1" animBg="1"/>
      <p:bldP spid="890" grpId="2" animBg="1"/>
      <p:bldP spid="911" grpId="0" animBg="1"/>
      <p:bldP spid="911" grpId="1" animBg="1"/>
      <p:bldP spid="911" grpId="2" animBg="1"/>
      <p:bldP spid="912" grpId="0" animBg="1"/>
      <p:bldP spid="912" grpId="1" animBg="1"/>
      <p:bldP spid="912" grpId="2" animBg="1"/>
      <p:bldP spid="916" grpId="0" animBg="1"/>
      <p:bldP spid="916" grpId="1" animBg="1"/>
      <p:bldP spid="916" grpId="2" animBg="1"/>
      <p:bldP spid="917" grpId="0" animBg="1"/>
      <p:bldP spid="917" grpId="1" animBg="1"/>
      <p:bldP spid="917" grpId="2" animBg="1"/>
      <p:bldP spid="921" grpId="0" animBg="1"/>
      <p:bldP spid="921" grpId="1" animBg="1"/>
      <p:bldP spid="921" grpId="2" animBg="1"/>
      <p:bldP spid="922" grpId="0" animBg="1"/>
      <p:bldP spid="922" grpId="1" animBg="1"/>
      <p:bldP spid="922" grpId="2" animBg="1"/>
      <p:bldP spid="926" grpId="0" animBg="1"/>
      <p:bldP spid="926" grpId="1" animBg="1"/>
      <p:bldP spid="926" grpId="2" animBg="1"/>
      <p:bldP spid="927" grpId="0" animBg="1"/>
      <p:bldP spid="927" grpId="1" animBg="1"/>
      <p:bldP spid="927" grpId="2" animBg="1"/>
      <p:bldP spid="931" grpId="0" animBg="1"/>
      <p:bldP spid="931" grpId="1" animBg="1"/>
      <p:bldP spid="931" grpId="2" animBg="1"/>
      <p:bldP spid="932" grpId="0" animBg="1"/>
      <p:bldP spid="932" grpId="1" animBg="1"/>
      <p:bldP spid="932" grpId="2" animBg="1"/>
      <p:bldP spid="936" grpId="0" animBg="1"/>
      <p:bldP spid="936" grpId="1" animBg="1"/>
      <p:bldP spid="936" grpId="2" animBg="1"/>
      <p:bldP spid="937" grpId="0" animBg="1"/>
      <p:bldP spid="937" grpId="1" animBg="1"/>
      <p:bldP spid="93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D42823B-51C7-47AE-B198-D6ED647DFBB9}"/>
              </a:ext>
            </a:extLst>
          </p:cNvPr>
          <p:cNvSpPr/>
          <p:nvPr/>
        </p:nvSpPr>
        <p:spPr>
          <a:xfrm>
            <a:off x="0" y="5781642"/>
            <a:ext cx="10281401" cy="1073034"/>
          </a:xfrm>
          <a:prstGeom prst="rect">
            <a:avLst/>
          </a:prstGeom>
          <a:solidFill>
            <a:srgbClr val="C1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524" name="직선 연결선 523">
            <a:extLst>
              <a:ext uri="{FF2B5EF4-FFF2-40B4-BE49-F238E27FC236}">
                <a16:creationId xmlns:a16="http://schemas.microsoft.com/office/drawing/2014/main" id="{D5316708-767D-4B52-9F37-07C6E7BADE13}"/>
              </a:ext>
            </a:extLst>
          </p:cNvPr>
          <p:cNvCxnSpPr>
            <a:cxnSpLocks/>
          </p:cNvCxnSpPr>
          <p:nvPr/>
        </p:nvCxnSpPr>
        <p:spPr>
          <a:xfrm>
            <a:off x="9586372" y="285758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DFB8062-8749-4272-B696-05E43931474D}"/>
              </a:ext>
            </a:extLst>
          </p:cNvPr>
          <p:cNvSpPr/>
          <p:nvPr/>
        </p:nvSpPr>
        <p:spPr>
          <a:xfrm>
            <a:off x="10281406" y="1"/>
            <a:ext cx="1913453" cy="6858000"/>
          </a:xfrm>
          <a:prstGeom prst="rect">
            <a:avLst/>
          </a:prstGeom>
          <a:solidFill>
            <a:srgbClr val="C1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현 24">
            <a:extLst>
              <a:ext uri="{FF2B5EF4-FFF2-40B4-BE49-F238E27FC236}">
                <a16:creationId xmlns:a16="http://schemas.microsoft.com/office/drawing/2014/main" id="{11863637-EEAD-4E80-8372-DD263532ECD5}"/>
              </a:ext>
            </a:extLst>
          </p:cNvPr>
          <p:cNvSpPr/>
          <p:nvPr/>
        </p:nvSpPr>
        <p:spPr>
          <a:xfrm flipH="1" flipV="1">
            <a:off x="9251137" y="4768792"/>
            <a:ext cx="2028277" cy="2028277"/>
          </a:xfrm>
          <a:prstGeom prst="chord">
            <a:avLst>
              <a:gd name="adj1" fmla="val 5474960"/>
              <a:gd name="adj2" fmla="val 16130059"/>
            </a:avLst>
          </a:prstGeom>
          <a:solidFill>
            <a:srgbClr val="C12026"/>
          </a:solidFill>
          <a:ln w="76200">
            <a:solidFill>
              <a:srgbClr val="8B17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28AA919B-A3F4-4656-8AD9-0A3E6F7AA528}"/>
              </a:ext>
            </a:extLst>
          </p:cNvPr>
          <p:cNvSpPr/>
          <p:nvPr/>
        </p:nvSpPr>
        <p:spPr>
          <a:xfrm>
            <a:off x="320003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5A4FA345-8AF1-4D3A-AF66-C9D7230D68CC}"/>
              </a:ext>
            </a:extLst>
          </p:cNvPr>
          <p:cNvSpPr/>
          <p:nvPr/>
        </p:nvSpPr>
        <p:spPr>
          <a:xfrm>
            <a:off x="320003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F39D96E-9B4F-4DB0-B208-96010399B4FF}"/>
              </a:ext>
            </a:extLst>
          </p:cNvPr>
          <p:cNvSpPr/>
          <p:nvPr/>
        </p:nvSpPr>
        <p:spPr>
          <a:xfrm>
            <a:off x="320003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66C4BAB4-42C3-4379-866C-C2C9C22C0F55}"/>
              </a:ext>
            </a:extLst>
          </p:cNvPr>
          <p:cNvSpPr/>
          <p:nvPr/>
        </p:nvSpPr>
        <p:spPr>
          <a:xfrm>
            <a:off x="320003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0090D32E-E114-4920-89A3-9874E4E7C02F}"/>
              </a:ext>
            </a:extLst>
          </p:cNvPr>
          <p:cNvSpPr/>
          <p:nvPr/>
        </p:nvSpPr>
        <p:spPr>
          <a:xfrm>
            <a:off x="320003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A5E949F-3C03-482C-99B1-8CF5EBC549C6}"/>
              </a:ext>
            </a:extLst>
          </p:cNvPr>
          <p:cNvSpPr/>
          <p:nvPr/>
        </p:nvSpPr>
        <p:spPr>
          <a:xfrm>
            <a:off x="114117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735" name="직사각형 734">
            <a:extLst>
              <a:ext uri="{FF2B5EF4-FFF2-40B4-BE49-F238E27FC236}">
                <a16:creationId xmlns:a16="http://schemas.microsoft.com/office/drawing/2014/main" id="{55271D1D-58BE-4871-9DA2-80CF1805E793}"/>
              </a:ext>
            </a:extLst>
          </p:cNvPr>
          <p:cNvSpPr/>
          <p:nvPr/>
        </p:nvSpPr>
        <p:spPr>
          <a:xfrm>
            <a:off x="1480717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020" name="직사각형 1019">
            <a:extLst>
              <a:ext uri="{FF2B5EF4-FFF2-40B4-BE49-F238E27FC236}">
                <a16:creationId xmlns:a16="http://schemas.microsoft.com/office/drawing/2014/main" id="{78362AEC-7404-40D5-9779-97141CFE06AE}"/>
              </a:ext>
            </a:extLst>
          </p:cNvPr>
          <p:cNvSpPr/>
          <p:nvPr/>
        </p:nvSpPr>
        <p:spPr>
          <a:xfrm>
            <a:off x="2847317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055" name="직사각형 1054">
            <a:extLst>
              <a:ext uri="{FF2B5EF4-FFF2-40B4-BE49-F238E27FC236}">
                <a16:creationId xmlns:a16="http://schemas.microsoft.com/office/drawing/2014/main" id="{EA233211-F814-4EB2-A4C6-0BB6C7C0AD53}"/>
              </a:ext>
            </a:extLst>
          </p:cNvPr>
          <p:cNvSpPr/>
          <p:nvPr/>
        </p:nvSpPr>
        <p:spPr>
          <a:xfrm>
            <a:off x="4213917" y="5809912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056" name="직사각형 1055">
            <a:extLst>
              <a:ext uri="{FF2B5EF4-FFF2-40B4-BE49-F238E27FC236}">
                <a16:creationId xmlns:a16="http://schemas.microsoft.com/office/drawing/2014/main" id="{0948654A-6D5A-4E28-89EC-FC4BF81413E6}"/>
              </a:ext>
            </a:extLst>
          </p:cNvPr>
          <p:cNvSpPr/>
          <p:nvPr/>
        </p:nvSpPr>
        <p:spPr>
          <a:xfrm>
            <a:off x="5580517" y="5809912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117" name="직사각형 1116">
            <a:extLst>
              <a:ext uri="{FF2B5EF4-FFF2-40B4-BE49-F238E27FC236}">
                <a16:creationId xmlns:a16="http://schemas.microsoft.com/office/drawing/2014/main" id="{D9645429-9B81-4D5F-99BE-13D15EAA513B}"/>
              </a:ext>
            </a:extLst>
          </p:cNvPr>
          <p:cNvSpPr/>
          <p:nvPr/>
        </p:nvSpPr>
        <p:spPr>
          <a:xfrm>
            <a:off x="6947117" y="5809912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sp>
        <p:nvSpPr>
          <p:cNvPr id="1148" name="직사각형 1147">
            <a:extLst>
              <a:ext uri="{FF2B5EF4-FFF2-40B4-BE49-F238E27FC236}">
                <a16:creationId xmlns:a16="http://schemas.microsoft.com/office/drawing/2014/main" id="{A2C2ED25-B7DC-4B1B-B696-CA3C7E2E6CD9}"/>
              </a:ext>
            </a:extLst>
          </p:cNvPr>
          <p:cNvSpPr/>
          <p:nvPr/>
        </p:nvSpPr>
        <p:spPr>
          <a:xfrm>
            <a:off x="8313715" y="5816736"/>
            <a:ext cx="1219872" cy="93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  <a:latin typeface="Burbank Big Cd Bd" pitchFamily="50" charset="0"/>
              </a:rPr>
              <a:t>Text goes here</a:t>
            </a:r>
            <a:endParaRPr lang="en-GB" altLang="ko-KR" dirty="0">
              <a:solidFill>
                <a:schemeClr val="tx1"/>
              </a:solidFill>
              <a:latin typeface="Burbank Big Cd Bd" pitchFamily="50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935A58C-E790-464E-B1CA-158D34E46243}"/>
              </a:ext>
            </a:extLst>
          </p:cNvPr>
          <p:cNvCxnSpPr>
            <a:cxnSpLocks/>
          </p:cNvCxnSpPr>
          <p:nvPr/>
        </p:nvCxnSpPr>
        <p:spPr>
          <a:xfrm>
            <a:off x="0" y="5781641"/>
            <a:ext cx="9916238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C4DF0BA-8D10-4E02-A549-2565BB8F1CF8}"/>
              </a:ext>
            </a:extLst>
          </p:cNvPr>
          <p:cNvCxnSpPr>
            <a:cxnSpLocks/>
          </p:cNvCxnSpPr>
          <p:nvPr/>
        </p:nvCxnSpPr>
        <p:spPr>
          <a:xfrm>
            <a:off x="1400702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직선 연결선 230">
            <a:extLst>
              <a:ext uri="{FF2B5EF4-FFF2-40B4-BE49-F238E27FC236}">
                <a16:creationId xmlns:a16="http://schemas.microsoft.com/office/drawing/2014/main" id="{C69C2CB9-533B-41B7-B59C-E7B489179936}"/>
              </a:ext>
            </a:extLst>
          </p:cNvPr>
          <p:cNvCxnSpPr>
            <a:cxnSpLocks/>
          </p:cNvCxnSpPr>
          <p:nvPr/>
        </p:nvCxnSpPr>
        <p:spPr>
          <a:xfrm>
            <a:off x="2762641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직선 연결선 231">
            <a:extLst>
              <a:ext uri="{FF2B5EF4-FFF2-40B4-BE49-F238E27FC236}">
                <a16:creationId xmlns:a16="http://schemas.microsoft.com/office/drawing/2014/main" id="{9BA9C3B3-1F3F-44CF-8ADF-99F37196648A}"/>
              </a:ext>
            </a:extLst>
          </p:cNvPr>
          <p:cNvCxnSpPr>
            <a:cxnSpLocks/>
          </p:cNvCxnSpPr>
          <p:nvPr/>
        </p:nvCxnSpPr>
        <p:spPr>
          <a:xfrm>
            <a:off x="4123412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직선 연결선 232">
            <a:extLst>
              <a:ext uri="{FF2B5EF4-FFF2-40B4-BE49-F238E27FC236}">
                <a16:creationId xmlns:a16="http://schemas.microsoft.com/office/drawing/2014/main" id="{27E9529B-7FA2-4E8D-B33F-F017ABC9D7F0}"/>
              </a:ext>
            </a:extLst>
          </p:cNvPr>
          <p:cNvCxnSpPr>
            <a:cxnSpLocks/>
          </p:cNvCxnSpPr>
          <p:nvPr/>
        </p:nvCxnSpPr>
        <p:spPr>
          <a:xfrm>
            <a:off x="8211790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직선 연결선 233">
            <a:extLst>
              <a:ext uri="{FF2B5EF4-FFF2-40B4-BE49-F238E27FC236}">
                <a16:creationId xmlns:a16="http://schemas.microsoft.com/office/drawing/2014/main" id="{E837F275-3ACC-4941-BE57-ACA588E8685D}"/>
              </a:ext>
            </a:extLst>
          </p:cNvPr>
          <p:cNvCxnSpPr>
            <a:cxnSpLocks/>
          </p:cNvCxnSpPr>
          <p:nvPr/>
        </p:nvCxnSpPr>
        <p:spPr>
          <a:xfrm>
            <a:off x="5491641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직선 연결선 234">
            <a:extLst>
              <a:ext uri="{FF2B5EF4-FFF2-40B4-BE49-F238E27FC236}">
                <a16:creationId xmlns:a16="http://schemas.microsoft.com/office/drawing/2014/main" id="{54E844D4-3D12-4375-A131-BD824D66E42E}"/>
              </a:ext>
            </a:extLst>
          </p:cNvPr>
          <p:cNvCxnSpPr>
            <a:cxnSpLocks/>
          </p:cNvCxnSpPr>
          <p:nvPr/>
        </p:nvCxnSpPr>
        <p:spPr>
          <a:xfrm>
            <a:off x="6853580" y="285531"/>
            <a:ext cx="0" cy="533081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dist="63500" algn="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타원 293">
            <a:extLst>
              <a:ext uri="{FF2B5EF4-FFF2-40B4-BE49-F238E27FC236}">
                <a16:creationId xmlns:a16="http://schemas.microsoft.com/office/drawing/2014/main" id="{C83A572C-5799-4D48-8F71-0A12EE54EC22}"/>
              </a:ext>
            </a:extLst>
          </p:cNvPr>
          <p:cNvSpPr/>
          <p:nvPr/>
        </p:nvSpPr>
        <p:spPr>
          <a:xfrm>
            <a:off x="320003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00" name="타원 299">
            <a:extLst>
              <a:ext uri="{FF2B5EF4-FFF2-40B4-BE49-F238E27FC236}">
                <a16:creationId xmlns:a16="http://schemas.microsoft.com/office/drawing/2014/main" id="{042A7087-D23E-4599-82C2-FA4B583D4574}"/>
              </a:ext>
            </a:extLst>
          </p:cNvPr>
          <p:cNvSpPr/>
          <p:nvPr/>
        </p:nvSpPr>
        <p:spPr>
          <a:xfrm>
            <a:off x="320003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06" name="타원 305">
            <a:extLst>
              <a:ext uri="{FF2B5EF4-FFF2-40B4-BE49-F238E27FC236}">
                <a16:creationId xmlns:a16="http://schemas.microsoft.com/office/drawing/2014/main" id="{2A6A2E4D-2D90-432D-AA01-B8BBE3D0F9D4}"/>
              </a:ext>
            </a:extLst>
          </p:cNvPr>
          <p:cNvSpPr/>
          <p:nvPr/>
        </p:nvSpPr>
        <p:spPr>
          <a:xfrm>
            <a:off x="320003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12" name="타원 311">
            <a:extLst>
              <a:ext uri="{FF2B5EF4-FFF2-40B4-BE49-F238E27FC236}">
                <a16:creationId xmlns:a16="http://schemas.microsoft.com/office/drawing/2014/main" id="{6009837E-5D2A-46FA-86DB-0397F5A4A658}"/>
              </a:ext>
            </a:extLst>
          </p:cNvPr>
          <p:cNvSpPr/>
          <p:nvPr/>
        </p:nvSpPr>
        <p:spPr>
          <a:xfrm>
            <a:off x="322026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318" name="직선 연결선 317">
            <a:extLst>
              <a:ext uri="{FF2B5EF4-FFF2-40B4-BE49-F238E27FC236}">
                <a16:creationId xmlns:a16="http://schemas.microsoft.com/office/drawing/2014/main" id="{7FE181CD-4D13-4442-B5E2-75704513CAFA}"/>
              </a:ext>
            </a:extLst>
          </p:cNvPr>
          <p:cNvCxnSpPr>
            <a:cxnSpLocks/>
          </p:cNvCxnSpPr>
          <p:nvPr/>
        </p:nvCxnSpPr>
        <p:spPr>
          <a:xfrm>
            <a:off x="10274801" y="0"/>
            <a:ext cx="0" cy="6943725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3D7FECBB-5722-4BD2-8CE0-20E7EF92C082}"/>
              </a:ext>
            </a:extLst>
          </p:cNvPr>
          <p:cNvSpPr/>
          <p:nvPr/>
        </p:nvSpPr>
        <p:spPr>
          <a:xfrm>
            <a:off x="9580955" y="5081190"/>
            <a:ext cx="1400902" cy="14009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1" name="타원 320">
            <a:extLst>
              <a:ext uri="{FF2B5EF4-FFF2-40B4-BE49-F238E27FC236}">
                <a16:creationId xmlns:a16="http://schemas.microsoft.com/office/drawing/2014/main" id="{391B4FFE-D5DE-4CB4-A897-665D61233053}"/>
              </a:ext>
            </a:extLst>
          </p:cNvPr>
          <p:cNvSpPr/>
          <p:nvPr/>
        </p:nvSpPr>
        <p:spPr>
          <a:xfrm>
            <a:off x="9876166" y="5376401"/>
            <a:ext cx="810480" cy="81048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평행 사변형 21">
            <a:extLst>
              <a:ext uri="{FF2B5EF4-FFF2-40B4-BE49-F238E27FC236}">
                <a16:creationId xmlns:a16="http://schemas.microsoft.com/office/drawing/2014/main" id="{F3A66DD9-E68A-421E-A7D5-F841DFC1D670}"/>
              </a:ext>
            </a:extLst>
          </p:cNvPr>
          <p:cNvSpPr/>
          <p:nvPr/>
        </p:nvSpPr>
        <p:spPr>
          <a:xfrm>
            <a:off x="10923405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3" name="평행 사변형 322">
            <a:extLst>
              <a:ext uri="{FF2B5EF4-FFF2-40B4-BE49-F238E27FC236}">
                <a16:creationId xmlns:a16="http://schemas.microsoft.com/office/drawing/2014/main" id="{57A7AA95-B980-4854-9A2E-49AC95789F80}"/>
              </a:ext>
            </a:extLst>
          </p:cNvPr>
          <p:cNvSpPr/>
          <p:nvPr/>
        </p:nvSpPr>
        <p:spPr>
          <a:xfrm>
            <a:off x="11225289" y="6482092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4" name="평행 사변형 323">
            <a:extLst>
              <a:ext uri="{FF2B5EF4-FFF2-40B4-BE49-F238E27FC236}">
                <a16:creationId xmlns:a16="http://schemas.microsoft.com/office/drawing/2014/main" id="{73DAC92D-2074-4276-9A4C-E8A1FAB2443B}"/>
              </a:ext>
            </a:extLst>
          </p:cNvPr>
          <p:cNvSpPr/>
          <p:nvPr/>
        </p:nvSpPr>
        <p:spPr>
          <a:xfrm>
            <a:off x="11527173" y="6492330"/>
            <a:ext cx="417015" cy="369084"/>
          </a:xfrm>
          <a:prstGeom prst="parallelogram">
            <a:avLst>
              <a:gd name="adj" fmla="val 562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52211D25-CFCE-4AAF-AD9E-0B0345F80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47" y="5368470"/>
            <a:ext cx="634427" cy="818411"/>
          </a:xfrm>
          <a:prstGeom prst="rect">
            <a:avLst/>
          </a:prstGeom>
        </p:spPr>
      </p:pic>
      <p:sp>
        <p:nvSpPr>
          <p:cNvPr id="100" name="타원 99">
            <a:extLst>
              <a:ext uri="{FF2B5EF4-FFF2-40B4-BE49-F238E27FC236}">
                <a16:creationId xmlns:a16="http://schemas.microsoft.com/office/drawing/2014/main" id="{650DBA2B-2E34-4E4D-BEAC-EC37B9414949}"/>
              </a:ext>
            </a:extLst>
          </p:cNvPr>
          <p:cNvSpPr/>
          <p:nvPr/>
        </p:nvSpPr>
        <p:spPr>
          <a:xfrm>
            <a:off x="320003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6" name="타원 105">
            <a:extLst>
              <a:ext uri="{FF2B5EF4-FFF2-40B4-BE49-F238E27FC236}">
                <a16:creationId xmlns:a16="http://schemas.microsoft.com/office/drawing/2014/main" id="{0417E4D1-D752-4FBD-A418-2A5167581C9B}"/>
              </a:ext>
            </a:extLst>
          </p:cNvPr>
          <p:cNvSpPr/>
          <p:nvPr/>
        </p:nvSpPr>
        <p:spPr>
          <a:xfrm>
            <a:off x="318839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12" name="타원 111">
            <a:extLst>
              <a:ext uri="{FF2B5EF4-FFF2-40B4-BE49-F238E27FC236}">
                <a16:creationId xmlns:a16="http://schemas.microsoft.com/office/drawing/2014/main" id="{ACF16FEC-5159-4320-B465-FFCECBD56C91}"/>
              </a:ext>
            </a:extLst>
          </p:cNvPr>
          <p:cNvSpPr/>
          <p:nvPr/>
        </p:nvSpPr>
        <p:spPr>
          <a:xfrm>
            <a:off x="320003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18" name="타원 117">
            <a:extLst>
              <a:ext uri="{FF2B5EF4-FFF2-40B4-BE49-F238E27FC236}">
                <a16:creationId xmlns:a16="http://schemas.microsoft.com/office/drawing/2014/main" id="{03ABD7DD-EC84-4EF5-8471-023B32121D88}"/>
              </a:ext>
            </a:extLst>
          </p:cNvPr>
          <p:cNvSpPr/>
          <p:nvPr/>
        </p:nvSpPr>
        <p:spPr>
          <a:xfrm>
            <a:off x="320003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24" name="타원 123">
            <a:extLst>
              <a:ext uri="{FF2B5EF4-FFF2-40B4-BE49-F238E27FC236}">
                <a16:creationId xmlns:a16="http://schemas.microsoft.com/office/drawing/2014/main" id="{FBEA3EF1-A531-4B6A-9E6F-8056092094B1}"/>
              </a:ext>
            </a:extLst>
          </p:cNvPr>
          <p:cNvSpPr/>
          <p:nvPr/>
        </p:nvSpPr>
        <p:spPr>
          <a:xfrm>
            <a:off x="320003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83" name="타원 282">
            <a:extLst>
              <a:ext uri="{FF2B5EF4-FFF2-40B4-BE49-F238E27FC236}">
                <a16:creationId xmlns:a16="http://schemas.microsoft.com/office/drawing/2014/main" id="{6F761CD5-2292-44A1-B103-7BE354895B57}"/>
              </a:ext>
            </a:extLst>
          </p:cNvPr>
          <p:cNvSpPr/>
          <p:nvPr/>
        </p:nvSpPr>
        <p:spPr>
          <a:xfrm>
            <a:off x="318839" y="8009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85" name="타원 284">
            <a:extLst>
              <a:ext uri="{FF2B5EF4-FFF2-40B4-BE49-F238E27FC236}">
                <a16:creationId xmlns:a16="http://schemas.microsoft.com/office/drawing/2014/main" id="{75EAEBA7-0FCF-4A3E-8DA1-04042FAAA90F}"/>
              </a:ext>
            </a:extLst>
          </p:cNvPr>
          <p:cNvSpPr/>
          <p:nvPr/>
        </p:nvSpPr>
        <p:spPr>
          <a:xfrm>
            <a:off x="320003" y="8009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92" name="곱하기 기호 391">
            <a:extLst>
              <a:ext uri="{FF2B5EF4-FFF2-40B4-BE49-F238E27FC236}">
                <a16:creationId xmlns:a16="http://schemas.microsoft.com/office/drawing/2014/main" id="{9ABFC679-A0FC-4F41-BE6D-EA9C2194CC19}"/>
              </a:ext>
            </a:extLst>
          </p:cNvPr>
          <p:cNvSpPr/>
          <p:nvPr/>
        </p:nvSpPr>
        <p:spPr>
          <a:xfrm>
            <a:off x="1202340" y="40857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3" name="Picture 12" descr="Minimalist Flareon Icon (Free to Use)">
            <a:extLst>
              <a:ext uri="{FF2B5EF4-FFF2-40B4-BE49-F238E27FC236}">
                <a16:creationId xmlns:a16="http://schemas.microsoft.com/office/drawing/2014/main" id="{291D8A0A-A901-4D11-B01D-2EC0DDEC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7" y="800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14" descr="Minimalist Jolteon Icon (Free to Use)">
            <a:extLst>
              <a:ext uri="{FF2B5EF4-FFF2-40B4-BE49-F238E27FC236}">
                <a16:creationId xmlns:a16="http://schemas.microsoft.com/office/drawing/2014/main" id="{08B3DE96-FD5F-4991-B5B8-CD809FB7C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7" y="800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" name="직사각형 394">
            <a:extLst>
              <a:ext uri="{FF2B5EF4-FFF2-40B4-BE49-F238E27FC236}">
                <a16:creationId xmlns:a16="http://schemas.microsoft.com/office/drawing/2014/main" id="{4C2E192C-C1DE-40F8-A593-0E8288B4FBAA}"/>
              </a:ext>
            </a:extLst>
          </p:cNvPr>
          <p:cNvSpPr/>
          <p:nvPr/>
        </p:nvSpPr>
        <p:spPr>
          <a:xfrm>
            <a:off x="372586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6" name="직사각형 395">
            <a:extLst>
              <a:ext uri="{FF2B5EF4-FFF2-40B4-BE49-F238E27FC236}">
                <a16:creationId xmlns:a16="http://schemas.microsoft.com/office/drawing/2014/main" id="{FC91B092-CDEF-4BA2-920F-3AFB46865836}"/>
              </a:ext>
            </a:extLst>
          </p:cNvPr>
          <p:cNvSpPr/>
          <p:nvPr/>
        </p:nvSpPr>
        <p:spPr>
          <a:xfrm>
            <a:off x="732586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7" name="곱하기 기호 396">
            <a:extLst>
              <a:ext uri="{FF2B5EF4-FFF2-40B4-BE49-F238E27FC236}">
                <a16:creationId xmlns:a16="http://schemas.microsoft.com/office/drawing/2014/main" id="{930DE36D-98BD-42F8-88A4-022830D90738}"/>
              </a:ext>
            </a:extLst>
          </p:cNvPr>
          <p:cNvSpPr/>
          <p:nvPr/>
        </p:nvSpPr>
        <p:spPr>
          <a:xfrm>
            <a:off x="1203210" y="1307284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8" name="Picture 12" descr="Minimalist Flareon Icon (Free to Use)">
            <a:extLst>
              <a:ext uri="{FF2B5EF4-FFF2-40B4-BE49-F238E27FC236}">
                <a16:creationId xmlns:a16="http://schemas.microsoft.com/office/drawing/2014/main" id="{CB22EAE3-141F-43C6-BDFC-7E0F02EE6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" name="Picture 14" descr="Minimalist Jolteon Icon (Free to Use)">
            <a:extLst>
              <a:ext uri="{FF2B5EF4-FFF2-40B4-BE49-F238E27FC236}">
                <a16:creationId xmlns:a16="http://schemas.microsoft.com/office/drawing/2014/main" id="{38850995-4F96-4572-85BF-AD5B66C29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" name="직사각형 399">
            <a:extLst>
              <a:ext uri="{FF2B5EF4-FFF2-40B4-BE49-F238E27FC236}">
                <a16:creationId xmlns:a16="http://schemas.microsoft.com/office/drawing/2014/main" id="{59E50EB0-F8AA-4314-B82A-74EA87D0ACDF}"/>
              </a:ext>
            </a:extLst>
          </p:cNvPr>
          <p:cNvSpPr/>
          <p:nvPr/>
        </p:nvSpPr>
        <p:spPr>
          <a:xfrm>
            <a:off x="372586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1" name="직사각형 400">
            <a:extLst>
              <a:ext uri="{FF2B5EF4-FFF2-40B4-BE49-F238E27FC236}">
                <a16:creationId xmlns:a16="http://schemas.microsoft.com/office/drawing/2014/main" id="{22A19BA6-FE9D-4852-81E0-3FA8FAAB976C}"/>
              </a:ext>
            </a:extLst>
          </p:cNvPr>
          <p:cNvSpPr/>
          <p:nvPr/>
        </p:nvSpPr>
        <p:spPr>
          <a:xfrm>
            <a:off x="732586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곱하기 기호 401">
            <a:extLst>
              <a:ext uri="{FF2B5EF4-FFF2-40B4-BE49-F238E27FC236}">
                <a16:creationId xmlns:a16="http://schemas.microsoft.com/office/drawing/2014/main" id="{4B3AF136-92F3-42F5-9233-0D1A5B231F6E}"/>
              </a:ext>
            </a:extLst>
          </p:cNvPr>
          <p:cNvSpPr/>
          <p:nvPr/>
        </p:nvSpPr>
        <p:spPr>
          <a:xfrm>
            <a:off x="1200322" y="221935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3" name="Picture 12" descr="Minimalist Flareon Icon (Free to Use)">
            <a:extLst>
              <a:ext uri="{FF2B5EF4-FFF2-40B4-BE49-F238E27FC236}">
                <a16:creationId xmlns:a16="http://schemas.microsoft.com/office/drawing/2014/main" id="{F4855AD4-6A91-422E-A84C-C8055262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9" y="18908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Picture 14" descr="Minimalist Jolteon Icon (Free to Use)">
            <a:extLst>
              <a:ext uri="{FF2B5EF4-FFF2-40B4-BE49-F238E27FC236}">
                <a16:creationId xmlns:a16="http://schemas.microsoft.com/office/drawing/2014/main" id="{6298E150-243D-4C2B-8C9B-93495A830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9" y="18908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" name="직사각형 404">
            <a:extLst>
              <a:ext uri="{FF2B5EF4-FFF2-40B4-BE49-F238E27FC236}">
                <a16:creationId xmlns:a16="http://schemas.microsoft.com/office/drawing/2014/main" id="{C070DF67-506D-44DC-96B1-C7140A0E9F31}"/>
              </a:ext>
            </a:extLst>
          </p:cNvPr>
          <p:cNvSpPr/>
          <p:nvPr/>
        </p:nvSpPr>
        <p:spPr>
          <a:xfrm>
            <a:off x="372586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6" name="직사각형 405">
            <a:extLst>
              <a:ext uri="{FF2B5EF4-FFF2-40B4-BE49-F238E27FC236}">
                <a16:creationId xmlns:a16="http://schemas.microsoft.com/office/drawing/2014/main" id="{623B484F-6EC5-4CB5-8D2A-B1D5F20509DD}"/>
              </a:ext>
            </a:extLst>
          </p:cNvPr>
          <p:cNvSpPr/>
          <p:nvPr/>
        </p:nvSpPr>
        <p:spPr>
          <a:xfrm>
            <a:off x="732586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7" name="곱하기 기호 406">
            <a:extLst>
              <a:ext uri="{FF2B5EF4-FFF2-40B4-BE49-F238E27FC236}">
                <a16:creationId xmlns:a16="http://schemas.microsoft.com/office/drawing/2014/main" id="{FE1E3802-A813-4B55-AFB9-747301B0119F}"/>
              </a:ext>
            </a:extLst>
          </p:cNvPr>
          <p:cNvSpPr/>
          <p:nvPr/>
        </p:nvSpPr>
        <p:spPr>
          <a:xfrm>
            <a:off x="1196651" y="310992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8" name="Picture 12" descr="Minimalist Flareon Icon (Free to Use)">
            <a:extLst>
              <a:ext uri="{FF2B5EF4-FFF2-40B4-BE49-F238E27FC236}">
                <a16:creationId xmlns:a16="http://schemas.microsoft.com/office/drawing/2014/main" id="{55D7B0AD-7579-4C40-B0DF-C43A9C042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8" y="278145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" name="Picture 14" descr="Minimalist Jolteon Icon (Free to Use)">
            <a:extLst>
              <a:ext uri="{FF2B5EF4-FFF2-40B4-BE49-F238E27FC236}">
                <a16:creationId xmlns:a16="http://schemas.microsoft.com/office/drawing/2014/main" id="{0A055D86-88EC-406C-81D1-40CE1A15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8" y="278145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" name="직사각형 409">
            <a:extLst>
              <a:ext uri="{FF2B5EF4-FFF2-40B4-BE49-F238E27FC236}">
                <a16:creationId xmlns:a16="http://schemas.microsoft.com/office/drawing/2014/main" id="{40283427-47F5-4E6C-BCB8-A364EB74720F}"/>
              </a:ext>
            </a:extLst>
          </p:cNvPr>
          <p:cNvSpPr/>
          <p:nvPr/>
        </p:nvSpPr>
        <p:spPr>
          <a:xfrm>
            <a:off x="372586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직사각형 410">
            <a:extLst>
              <a:ext uri="{FF2B5EF4-FFF2-40B4-BE49-F238E27FC236}">
                <a16:creationId xmlns:a16="http://schemas.microsoft.com/office/drawing/2014/main" id="{68444715-7D98-4F09-95A8-13220521BEB1}"/>
              </a:ext>
            </a:extLst>
          </p:cNvPr>
          <p:cNvSpPr/>
          <p:nvPr/>
        </p:nvSpPr>
        <p:spPr>
          <a:xfrm>
            <a:off x="732586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곱하기 기호 411">
            <a:extLst>
              <a:ext uri="{FF2B5EF4-FFF2-40B4-BE49-F238E27FC236}">
                <a16:creationId xmlns:a16="http://schemas.microsoft.com/office/drawing/2014/main" id="{F178D4D1-C624-46D7-8909-F0539241E353}"/>
              </a:ext>
            </a:extLst>
          </p:cNvPr>
          <p:cNvSpPr/>
          <p:nvPr/>
        </p:nvSpPr>
        <p:spPr>
          <a:xfrm>
            <a:off x="1196651" y="4016763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3" name="Picture 12" descr="Minimalist Flareon Icon (Free to Use)">
            <a:extLst>
              <a:ext uri="{FF2B5EF4-FFF2-40B4-BE49-F238E27FC236}">
                <a16:creationId xmlns:a16="http://schemas.microsoft.com/office/drawing/2014/main" id="{4D1FAACD-317B-40E0-83B0-B062E1C4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8" y="36882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Picture 14" descr="Minimalist Jolteon Icon (Free to Use)">
            <a:extLst>
              <a:ext uri="{FF2B5EF4-FFF2-40B4-BE49-F238E27FC236}">
                <a16:creationId xmlns:a16="http://schemas.microsoft.com/office/drawing/2014/main" id="{7B976469-C746-4074-8124-B5797EFB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8" y="36882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" name="직사각형 414">
            <a:extLst>
              <a:ext uri="{FF2B5EF4-FFF2-40B4-BE49-F238E27FC236}">
                <a16:creationId xmlns:a16="http://schemas.microsoft.com/office/drawing/2014/main" id="{145BC852-F7CA-428A-BB10-C60FC0035234}"/>
              </a:ext>
            </a:extLst>
          </p:cNvPr>
          <p:cNvSpPr/>
          <p:nvPr/>
        </p:nvSpPr>
        <p:spPr>
          <a:xfrm>
            <a:off x="372586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" name="직사각형 415">
            <a:extLst>
              <a:ext uri="{FF2B5EF4-FFF2-40B4-BE49-F238E27FC236}">
                <a16:creationId xmlns:a16="http://schemas.microsoft.com/office/drawing/2014/main" id="{D7396777-C435-4B92-BE76-ABFC9CDADA09}"/>
              </a:ext>
            </a:extLst>
          </p:cNvPr>
          <p:cNvSpPr/>
          <p:nvPr/>
        </p:nvSpPr>
        <p:spPr>
          <a:xfrm>
            <a:off x="732586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7" name="곱하기 기호 416">
            <a:extLst>
              <a:ext uri="{FF2B5EF4-FFF2-40B4-BE49-F238E27FC236}">
                <a16:creationId xmlns:a16="http://schemas.microsoft.com/office/drawing/2014/main" id="{246BD9BD-30A5-48E8-A432-5D52C24B2657}"/>
              </a:ext>
            </a:extLst>
          </p:cNvPr>
          <p:cNvSpPr/>
          <p:nvPr/>
        </p:nvSpPr>
        <p:spPr>
          <a:xfrm>
            <a:off x="1194574" y="493181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8" name="Picture 12" descr="Minimalist Flareon Icon (Free to Use)">
            <a:extLst>
              <a:ext uri="{FF2B5EF4-FFF2-40B4-BE49-F238E27FC236}">
                <a16:creationId xmlns:a16="http://schemas.microsoft.com/office/drawing/2014/main" id="{69F4B0BE-DF6B-4430-8C8B-6F273802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1" y="460334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Picture 14" descr="Minimalist Jolteon Icon (Free to Use)">
            <a:extLst>
              <a:ext uri="{FF2B5EF4-FFF2-40B4-BE49-F238E27FC236}">
                <a16:creationId xmlns:a16="http://schemas.microsoft.com/office/drawing/2014/main" id="{8B0C9BD6-7A1D-4485-BC95-3A8F55523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1" y="460334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" name="직사각형 419">
            <a:extLst>
              <a:ext uri="{FF2B5EF4-FFF2-40B4-BE49-F238E27FC236}">
                <a16:creationId xmlns:a16="http://schemas.microsoft.com/office/drawing/2014/main" id="{0A3D7272-A35C-40EA-965D-871E4346C2F8}"/>
              </a:ext>
            </a:extLst>
          </p:cNvPr>
          <p:cNvSpPr/>
          <p:nvPr/>
        </p:nvSpPr>
        <p:spPr>
          <a:xfrm>
            <a:off x="372586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1" name="직사각형 420">
            <a:extLst>
              <a:ext uri="{FF2B5EF4-FFF2-40B4-BE49-F238E27FC236}">
                <a16:creationId xmlns:a16="http://schemas.microsoft.com/office/drawing/2014/main" id="{7CF4ABF2-1A0D-436E-8CF8-663E59EF586D}"/>
              </a:ext>
            </a:extLst>
          </p:cNvPr>
          <p:cNvSpPr/>
          <p:nvPr/>
        </p:nvSpPr>
        <p:spPr>
          <a:xfrm>
            <a:off x="732586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2" name="타원 421">
            <a:extLst>
              <a:ext uri="{FF2B5EF4-FFF2-40B4-BE49-F238E27FC236}">
                <a16:creationId xmlns:a16="http://schemas.microsoft.com/office/drawing/2014/main" id="{40D525B3-D155-40C0-BDAF-40C05CF492CC}"/>
              </a:ext>
            </a:extLst>
          </p:cNvPr>
          <p:cNvSpPr/>
          <p:nvPr/>
        </p:nvSpPr>
        <p:spPr>
          <a:xfrm>
            <a:off x="1682891" y="460096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23" name="타원 422">
            <a:extLst>
              <a:ext uri="{FF2B5EF4-FFF2-40B4-BE49-F238E27FC236}">
                <a16:creationId xmlns:a16="http://schemas.microsoft.com/office/drawing/2014/main" id="{F60590B8-0366-44B3-9499-9E471CEC9DAC}"/>
              </a:ext>
            </a:extLst>
          </p:cNvPr>
          <p:cNvSpPr/>
          <p:nvPr/>
        </p:nvSpPr>
        <p:spPr>
          <a:xfrm>
            <a:off x="1682891" y="98316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24" name="타원 423">
            <a:extLst>
              <a:ext uri="{FF2B5EF4-FFF2-40B4-BE49-F238E27FC236}">
                <a16:creationId xmlns:a16="http://schemas.microsoft.com/office/drawing/2014/main" id="{638FE28B-AABD-4E91-B1E0-DA3783404528}"/>
              </a:ext>
            </a:extLst>
          </p:cNvPr>
          <p:cNvSpPr/>
          <p:nvPr/>
        </p:nvSpPr>
        <p:spPr>
          <a:xfrm>
            <a:off x="1682891" y="188207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25" name="타원 424">
            <a:extLst>
              <a:ext uri="{FF2B5EF4-FFF2-40B4-BE49-F238E27FC236}">
                <a16:creationId xmlns:a16="http://schemas.microsoft.com/office/drawing/2014/main" id="{37926B08-4162-4B96-B4FF-2B1A2B836687}"/>
              </a:ext>
            </a:extLst>
          </p:cNvPr>
          <p:cNvSpPr/>
          <p:nvPr/>
        </p:nvSpPr>
        <p:spPr>
          <a:xfrm>
            <a:off x="1682891" y="279206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27" name="타원 426">
            <a:extLst>
              <a:ext uri="{FF2B5EF4-FFF2-40B4-BE49-F238E27FC236}">
                <a16:creationId xmlns:a16="http://schemas.microsoft.com/office/drawing/2014/main" id="{B5EDEDE5-C0A6-4C5E-AFC1-D64AA4D51BB0}"/>
              </a:ext>
            </a:extLst>
          </p:cNvPr>
          <p:cNvSpPr/>
          <p:nvPr/>
        </p:nvSpPr>
        <p:spPr>
          <a:xfrm>
            <a:off x="1682891" y="3690977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29" name="타원 428">
            <a:extLst>
              <a:ext uri="{FF2B5EF4-FFF2-40B4-BE49-F238E27FC236}">
                <a16:creationId xmlns:a16="http://schemas.microsoft.com/office/drawing/2014/main" id="{291CFFC5-9E6F-4950-9F45-CBCA95F6295B}"/>
              </a:ext>
            </a:extLst>
          </p:cNvPr>
          <p:cNvSpPr/>
          <p:nvPr/>
        </p:nvSpPr>
        <p:spPr>
          <a:xfrm>
            <a:off x="1682891" y="460096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0" name="타원 429">
            <a:extLst>
              <a:ext uri="{FF2B5EF4-FFF2-40B4-BE49-F238E27FC236}">
                <a16:creationId xmlns:a16="http://schemas.microsoft.com/office/drawing/2014/main" id="{215D144E-D4FD-4D45-B37D-4DA535AD8C68}"/>
              </a:ext>
            </a:extLst>
          </p:cNvPr>
          <p:cNvSpPr/>
          <p:nvPr/>
        </p:nvSpPr>
        <p:spPr>
          <a:xfrm>
            <a:off x="1682891" y="3690977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1" name="타원 430">
            <a:extLst>
              <a:ext uri="{FF2B5EF4-FFF2-40B4-BE49-F238E27FC236}">
                <a16:creationId xmlns:a16="http://schemas.microsoft.com/office/drawing/2014/main" id="{F656FDF0-FF58-4319-A886-7BF023064413}"/>
              </a:ext>
            </a:extLst>
          </p:cNvPr>
          <p:cNvSpPr/>
          <p:nvPr/>
        </p:nvSpPr>
        <p:spPr>
          <a:xfrm>
            <a:off x="1682891" y="279206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2" name="타원 431">
            <a:extLst>
              <a:ext uri="{FF2B5EF4-FFF2-40B4-BE49-F238E27FC236}">
                <a16:creationId xmlns:a16="http://schemas.microsoft.com/office/drawing/2014/main" id="{06D5C816-4619-4F34-8D80-C44A0D3570A6}"/>
              </a:ext>
            </a:extLst>
          </p:cNvPr>
          <p:cNvSpPr/>
          <p:nvPr/>
        </p:nvSpPr>
        <p:spPr>
          <a:xfrm>
            <a:off x="1684914" y="188207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3" name="타원 432">
            <a:extLst>
              <a:ext uri="{FF2B5EF4-FFF2-40B4-BE49-F238E27FC236}">
                <a16:creationId xmlns:a16="http://schemas.microsoft.com/office/drawing/2014/main" id="{CAAB4F89-148B-4A15-9B8E-DA6C24C6D115}"/>
              </a:ext>
            </a:extLst>
          </p:cNvPr>
          <p:cNvSpPr/>
          <p:nvPr/>
        </p:nvSpPr>
        <p:spPr>
          <a:xfrm>
            <a:off x="1682891" y="98316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4" name="타원 433">
            <a:extLst>
              <a:ext uri="{FF2B5EF4-FFF2-40B4-BE49-F238E27FC236}">
                <a16:creationId xmlns:a16="http://schemas.microsoft.com/office/drawing/2014/main" id="{3E2DB090-B6DD-4271-871A-B9C7F440008A}"/>
              </a:ext>
            </a:extLst>
          </p:cNvPr>
          <p:cNvSpPr/>
          <p:nvPr/>
        </p:nvSpPr>
        <p:spPr>
          <a:xfrm>
            <a:off x="1681727" y="188207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5" name="타원 434">
            <a:extLst>
              <a:ext uri="{FF2B5EF4-FFF2-40B4-BE49-F238E27FC236}">
                <a16:creationId xmlns:a16="http://schemas.microsoft.com/office/drawing/2014/main" id="{F6F60A72-406F-494C-8164-4997B4F0A752}"/>
              </a:ext>
            </a:extLst>
          </p:cNvPr>
          <p:cNvSpPr/>
          <p:nvPr/>
        </p:nvSpPr>
        <p:spPr>
          <a:xfrm>
            <a:off x="1682891" y="279206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6" name="타원 435">
            <a:extLst>
              <a:ext uri="{FF2B5EF4-FFF2-40B4-BE49-F238E27FC236}">
                <a16:creationId xmlns:a16="http://schemas.microsoft.com/office/drawing/2014/main" id="{0A237891-2241-4893-B373-4172AC316409}"/>
              </a:ext>
            </a:extLst>
          </p:cNvPr>
          <p:cNvSpPr/>
          <p:nvPr/>
        </p:nvSpPr>
        <p:spPr>
          <a:xfrm>
            <a:off x="1682891" y="3690977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7" name="타원 436">
            <a:extLst>
              <a:ext uri="{FF2B5EF4-FFF2-40B4-BE49-F238E27FC236}">
                <a16:creationId xmlns:a16="http://schemas.microsoft.com/office/drawing/2014/main" id="{F54660B8-7066-4F5D-9594-636888FCF526}"/>
              </a:ext>
            </a:extLst>
          </p:cNvPr>
          <p:cNvSpPr/>
          <p:nvPr/>
        </p:nvSpPr>
        <p:spPr>
          <a:xfrm>
            <a:off x="1682891" y="460096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8" name="타원 437">
            <a:extLst>
              <a:ext uri="{FF2B5EF4-FFF2-40B4-BE49-F238E27FC236}">
                <a16:creationId xmlns:a16="http://schemas.microsoft.com/office/drawing/2014/main" id="{B2AD674B-F785-41CF-AAE0-AF47C5017952}"/>
              </a:ext>
            </a:extLst>
          </p:cNvPr>
          <p:cNvSpPr/>
          <p:nvPr/>
        </p:nvSpPr>
        <p:spPr>
          <a:xfrm>
            <a:off x="1681727" y="84447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39" name="타원 438">
            <a:extLst>
              <a:ext uri="{FF2B5EF4-FFF2-40B4-BE49-F238E27FC236}">
                <a16:creationId xmlns:a16="http://schemas.microsoft.com/office/drawing/2014/main" id="{3F0AF146-6AA8-4E15-9BAF-AC33DDE5C8BC}"/>
              </a:ext>
            </a:extLst>
          </p:cNvPr>
          <p:cNvSpPr/>
          <p:nvPr/>
        </p:nvSpPr>
        <p:spPr>
          <a:xfrm>
            <a:off x="1682891" y="84447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40" name="곱하기 기호 439">
            <a:extLst>
              <a:ext uri="{FF2B5EF4-FFF2-40B4-BE49-F238E27FC236}">
                <a16:creationId xmlns:a16="http://schemas.microsoft.com/office/drawing/2014/main" id="{2D9D650E-D7BA-43BF-BEFE-A7359C07B8BC}"/>
              </a:ext>
            </a:extLst>
          </p:cNvPr>
          <p:cNvSpPr/>
          <p:nvPr/>
        </p:nvSpPr>
        <p:spPr>
          <a:xfrm>
            <a:off x="2565228" y="41292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1" name="Picture 12" descr="Minimalist Flareon Icon (Free to Use)">
            <a:extLst>
              <a:ext uri="{FF2B5EF4-FFF2-40B4-BE49-F238E27FC236}">
                <a16:creationId xmlns:a16="http://schemas.microsoft.com/office/drawing/2014/main" id="{FCD038C0-1EC2-4C61-837F-BABE099D7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45" y="84447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14" descr="Minimalist Jolteon Icon (Free to Use)">
            <a:extLst>
              <a:ext uri="{FF2B5EF4-FFF2-40B4-BE49-F238E27FC236}">
                <a16:creationId xmlns:a16="http://schemas.microsoft.com/office/drawing/2014/main" id="{A155E152-13C6-4576-ABA3-9AB004CD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45" y="84447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3" name="직사각형 442">
            <a:extLst>
              <a:ext uri="{FF2B5EF4-FFF2-40B4-BE49-F238E27FC236}">
                <a16:creationId xmlns:a16="http://schemas.microsoft.com/office/drawing/2014/main" id="{79961368-3655-4ECC-B4AD-1EE7126F2633}"/>
              </a:ext>
            </a:extLst>
          </p:cNvPr>
          <p:cNvSpPr/>
          <p:nvPr/>
        </p:nvSpPr>
        <p:spPr>
          <a:xfrm>
            <a:off x="1735474" y="5550067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4" name="직사각형 443">
            <a:extLst>
              <a:ext uri="{FF2B5EF4-FFF2-40B4-BE49-F238E27FC236}">
                <a16:creationId xmlns:a16="http://schemas.microsoft.com/office/drawing/2014/main" id="{1F9BE6BB-605E-459D-B5EB-5DA51396D214}"/>
              </a:ext>
            </a:extLst>
          </p:cNvPr>
          <p:cNvSpPr/>
          <p:nvPr/>
        </p:nvSpPr>
        <p:spPr>
          <a:xfrm>
            <a:off x="2095474" y="5550067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5" name="곱하기 기호 444">
            <a:extLst>
              <a:ext uri="{FF2B5EF4-FFF2-40B4-BE49-F238E27FC236}">
                <a16:creationId xmlns:a16="http://schemas.microsoft.com/office/drawing/2014/main" id="{BD6A61DD-98AF-44E0-B2C0-001BAF74B4AF}"/>
              </a:ext>
            </a:extLst>
          </p:cNvPr>
          <p:cNvSpPr/>
          <p:nvPr/>
        </p:nvSpPr>
        <p:spPr>
          <a:xfrm>
            <a:off x="2566098" y="1311635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6" name="Picture 12" descr="Minimalist Flareon Icon (Free to Use)">
            <a:extLst>
              <a:ext uri="{FF2B5EF4-FFF2-40B4-BE49-F238E27FC236}">
                <a16:creationId xmlns:a16="http://schemas.microsoft.com/office/drawing/2014/main" id="{BD2DF7E2-93FD-4C0E-AAE5-85C62A555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15" y="98316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Picture 14" descr="Minimalist Jolteon Icon (Free to Use)">
            <a:extLst>
              <a:ext uri="{FF2B5EF4-FFF2-40B4-BE49-F238E27FC236}">
                <a16:creationId xmlns:a16="http://schemas.microsoft.com/office/drawing/2014/main" id="{71A71D4D-7797-492C-BF78-743E5D4C0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15" y="98316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" name="직사각형 447">
            <a:extLst>
              <a:ext uri="{FF2B5EF4-FFF2-40B4-BE49-F238E27FC236}">
                <a16:creationId xmlns:a16="http://schemas.microsoft.com/office/drawing/2014/main" id="{1BF70E2B-4D49-4CBC-B989-FA61CCA5058D}"/>
              </a:ext>
            </a:extLst>
          </p:cNvPr>
          <p:cNvSpPr/>
          <p:nvPr/>
        </p:nvSpPr>
        <p:spPr>
          <a:xfrm>
            <a:off x="1735474" y="5550067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9" name="직사각형 448">
            <a:extLst>
              <a:ext uri="{FF2B5EF4-FFF2-40B4-BE49-F238E27FC236}">
                <a16:creationId xmlns:a16="http://schemas.microsoft.com/office/drawing/2014/main" id="{3FA26B69-5D50-4880-9B81-A100BA2ED7E1}"/>
              </a:ext>
            </a:extLst>
          </p:cNvPr>
          <p:cNvSpPr/>
          <p:nvPr/>
        </p:nvSpPr>
        <p:spPr>
          <a:xfrm>
            <a:off x="2095474" y="5550067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" name="곱하기 기호 449">
            <a:extLst>
              <a:ext uri="{FF2B5EF4-FFF2-40B4-BE49-F238E27FC236}">
                <a16:creationId xmlns:a16="http://schemas.microsoft.com/office/drawing/2014/main" id="{BE8B4533-FF06-45E0-80C5-00237FE5263F}"/>
              </a:ext>
            </a:extLst>
          </p:cNvPr>
          <p:cNvSpPr/>
          <p:nvPr/>
        </p:nvSpPr>
        <p:spPr>
          <a:xfrm>
            <a:off x="2563210" y="222370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1" name="Picture 12" descr="Minimalist Flareon Icon (Free to Use)">
            <a:extLst>
              <a:ext uri="{FF2B5EF4-FFF2-40B4-BE49-F238E27FC236}">
                <a16:creationId xmlns:a16="http://schemas.microsoft.com/office/drawing/2014/main" id="{650A2818-ACB8-4F68-A003-32151E44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27" y="189523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Picture 14" descr="Minimalist Jolteon Icon (Free to Use)">
            <a:extLst>
              <a:ext uri="{FF2B5EF4-FFF2-40B4-BE49-F238E27FC236}">
                <a16:creationId xmlns:a16="http://schemas.microsoft.com/office/drawing/2014/main" id="{83AD60A5-6E13-4A46-866C-C25A41E2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27" y="189523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" name="직사각형 452">
            <a:extLst>
              <a:ext uri="{FF2B5EF4-FFF2-40B4-BE49-F238E27FC236}">
                <a16:creationId xmlns:a16="http://schemas.microsoft.com/office/drawing/2014/main" id="{0FAF59FC-3D15-437A-825D-C2F07357217E}"/>
              </a:ext>
            </a:extLst>
          </p:cNvPr>
          <p:cNvSpPr/>
          <p:nvPr/>
        </p:nvSpPr>
        <p:spPr>
          <a:xfrm>
            <a:off x="1735474" y="5550067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4" name="직사각형 453">
            <a:extLst>
              <a:ext uri="{FF2B5EF4-FFF2-40B4-BE49-F238E27FC236}">
                <a16:creationId xmlns:a16="http://schemas.microsoft.com/office/drawing/2014/main" id="{8B593E02-EB77-4854-AD5D-05D8F1E1826E}"/>
              </a:ext>
            </a:extLst>
          </p:cNvPr>
          <p:cNvSpPr/>
          <p:nvPr/>
        </p:nvSpPr>
        <p:spPr>
          <a:xfrm>
            <a:off x="2095474" y="5550067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곱하기 기호 454">
            <a:extLst>
              <a:ext uri="{FF2B5EF4-FFF2-40B4-BE49-F238E27FC236}">
                <a16:creationId xmlns:a16="http://schemas.microsoft.com/office/drawing/2014/main" id="{28BF31BE-7867-40EB-83E8-5B06EBDF03D9}"/>
              </a:ext>
            </a:extLst>
          </p:cNvPr>
          <p:cNvSpPr/>
          <p:nvPr/>
        </p:nvSpPr>
        <p:spPr>
          <a:xfrm>
            <a:off x="2559539" y="3114278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6" name="Picture 12" descr="Minimalist Flareon Icon (Free to Use)">
            <a:extLst>
              <a:ext uri="{FF2B5EF4-FFF2-40B4-BE49-F238E27FC236}">
                <a16:creationId xmlns:a16="http://schemas.microsoft.com/office/drawing/2014/main" id="{6AB8D474-4250-4479-AF89-1994417D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56" y="278580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7" name="Picture 14" descr="Minimalist Jolteon Icon (Free to Use)">
            <a:extLst>
              <a:ext uri="{FF2B5EF4-FFF2-40B4-BE49-F238E27FC236}">
                <a16:creationId xmlns:a16="http://schemas.microsoft.com/office/drawing/2014/main" id="{0C007D37-1839-4059-8F63-02CF0009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56" y="278580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8" name="직사각형 457">
            <a:extLst>
              <a:ext uri="{FF2B5EF4-FFF2-40B4-BE49-F238E27FC236}">
                <a16:creationId xmlns:a16="http://schemas.microsoft.com/office/drawing/2014/main" id="{36A2463B-6E95-4279-8118-986A6ACCAE67}"/>
              </a:ext>
            </a:extLst>
          </p:cNvPr>
          <p:cNvSpPr/>
          <p:nvPr/>
        </p:nvSpPr>
        <p:spPr>
          <a:xfrm>
            <a:off x="1735474" y="5550067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9" name="직사각형 458">
            <a:extLst>
              <a:ext uri="{FF2B5EF4-FFF2-40B4-BE49-F238E27FC236}">
                <a16:creationId xmlns:a16="http://schemas.microsoft.com/office/drawing/2014/main" id="{29664892-DF00-4117-833A-E788DBCB937D}"/>
              </a:ext>
            </a:extLst>
          </p:cNvPr>
          <p:cNvSpPr/>
          <p:nvPr/>
        </p:nvSpPr>
        <p:spPr>
          <a:xfrm>
            <a:off x="2095474" y="5550067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" name="곱하기 기호 459">
            <a:extLst>
              <a:ext uri="{FF2B5EF4-FFF2-40B4-BE49-F238E27FC236}">
                <a16:creationId xmlns:a16="http://schemas.microsoft.com/office/drawing/2014/main" id="{1DE2BBA8-F3C9-4AE5-A675-389C20F16974}"/>
              </a:ext>
            </a:extLst>
          </p:cNvPr>
          <p:cNvSpPr/>
          <p:nvPr/>
        </p:nvSpPr>
        <p:spPr>
          <a:xfrm>
            <a:off x="2559539" y="4021114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1" name="Picture 12" descr="Minimalist Flareon Icon (Free to Use)">
            <a:extLst>
              <a:ext uri="{FF2B5EF4-FFF2-40B4-BE49-F238E27FC236}">
                <a16:creationId xmlns:a16="http://schemas.microsoft.com/office/drawing/2014/main" id="{E89931AF-B239-408C-9C34-12D3265EF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56" y="369264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Picture 14" descr="Minimalist Jolteon Icon (Free to Use)">
            <a:extLst>
              <a:ext uri="{FF2B5EF4-FFF2-40B4-BE49-F238E27FC236}">
                <a16:creationId xmlns:a16="http://schemas.microsoft.com/office/drawing/2014/main" id="{2D0AFE50-291A-47ED-8339-F7F37C32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56" y="369264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" name="직사각형 462">
            <a:extLst>
              <a:ext uri="{FF2B5EF4-FFF2-40B4-BE49-F238E27FC236}">
                <a16:creationId xmlns:a16="http://schemas.microsoft.com/office/drawing/2014/main" id="{3A1D0B73-73BC-4921-A8B3-052E56D12C53}"/>
              </a:ext>
            </a:extLst>
          </p:cNvPr>
          <p:cNvSpPr/>
          <p:nvPr/>
        </p:nvSpPr>
        <p:spPr>
          <a:xfrm>
            <a:off x="1735474" y="5550067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4" name="직사각형 463">
            <a:extLst>
              <a:ext uri="{FF2B5EF4-FFF2-40B4-BE49-F238E27FC236}">
                <a16:creationId xmlns:a16="http://schemas.microsoft.com/office/drawing/2014/main" id="{4076B330-D166-4A0E-96E0-DCE3EA42C36D}"/>
              </a:ext>
            </a:extLst>
          </p:cNvPr>
          <p:cNvSpPr/>
          <p:nvPr/>
        </p:nvSpPr>
        <p:spPr>
          <a:xfrm>
            <a:off x="2095474" y="5550067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5" name="곱하기 기호 464">
            <a:extLst>
              <a:ext uri="{FF2B5EF4-FFF2-40B4-BE49-F238E27FC236}">
                <a16:creationId xmlns:a16="http://schemas.microsoft.com/office/drawing/2014/main" id="{63BF55BD-9E3B-46F8-A315-C98ACC79EEB7}"/>
              </a:ext>
            </a:extLst>
          </p:cNvPr>
          <p:cNvSpPr/>
          <p:nvPr/>
        </p:nvSpPr>
        <p:spPr>
          <a:xfrm>
            <a:off x="2557462" y="493616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6" name="Picture 12" descr="Minimalist Flareon Icon (Free to Use)">
            <a:extLst>
              <a:ext uri="{FF2B5EF4-FFF2-40B4-BE49-F238E27FC236}">
                <a16:creationId xmlns:a16="http://schemas.microsoft.com/office/drawing/2014/main" id="{79746648-393A-470D-BE54-B03B0FA1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79" y="460769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Picture 14" descr="Minimalist Jolteon Icon (Free to Use)">
            <a:extLst>
              <a:ext uri="{FF2B5EF4-FFF2-40B4-BE49-F238E27FC236}">
                <a16:creationId xmlns:a16="http://schemas.microsoft.com/office/drawing/2014/main" id="{627E0096-7AFA-426B-ABDB-8B5551177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79" y="460769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8" name="직사각형 467">
            <a:extLst>
              <a:ext uri="{FF2B5EF4-FFF2-40B4-BE49-F238E27FC236}">
                <a16:creationId xmlns:a16="http://schemas.microsoft.com/office/drawing/2014/main" id="{45159891-7C02-4274-936B-BF786CEF5932}"/>
              </a:ext>
            </a:extLst>
          </p:cNvPr>
          <p:cNvSpPr/>
          <p:nvPr/>
        </p:nvSpPr>
        <p:spPr>
          <a:xfrm>
            <a:off x="1735474" y="5550067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9" name="직사각형 468">
            <a:extLst>
              <a:ext uri="{FF2B5EF4-FFF2-40B4-BE49-F238E27FC236}">
                <a16:creationId xmlns:a16="http://schemas.microsoft.com/office/drawing/2014/main" id="{980F2BD8-F6D6-4128-9645-7C0FD84F02D5}"/>
              </a:ext>
            </a:extLst>
          </p:cNvPr>
          <p:cNvSpPr/>
          <p:nvPr/>
        </p:nvSpPr>
        <p:spPr>
          <a:xfrm>
            <a:off x="2095474" y="5550067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0" name="타원 469">
            <a:extLst>
              <a:ext uri="{FF2B5EF4-FFF2-40B4-BE49-F238E27FC236}">
                <a16:creationId xmlns:a16="http://schemas.microsoft.com/office/drawing/2014/main" id="{375B2180-35C8-47B8-810A-109504B67066}"/>
              </a:ext>
            </a:extLst>
          </p:cNvPr>
          <p:cNvSpPr/>
          <p:nvPr/>
        </p:nvSpPr>
        <p:spPr>
          <a:xfrm>
            <a:off x="3039565" y="459725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71" name="타원 470">
            <a:extLst>
              <a:ext uri="{FF2B5EF4-FFF2-40B4-BE49-F238E27FC236}">
                <a16:creationId xmlns:a16="http://schemas.microsoft.com/office/drawing/2014/main" id="{4546B56E-C523-496F-BCA0-9109C1988084}"/>
              </a:ext>
            </a:extLst>
          </p:cNvPr>
          <p:cNvSpPr/>
          <p:nvPr/>
        </p:nvSpPr>
        <p:spPr>
          <a:xfrm>
            <a:off x="3039565" y="979449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73" name="타원 472">
            <a:extLst>
              <a:ext uri="{FF2B5EF4-FFF2-40B4-BE49-F238E27FC236}">
                <a16:creationId xmlns:a16="http://schemas.microsoft.com/office/drawing/2014/main" id="{1D28A4CF-00AF-441E-8605-5F43FEE732D4}"/>
              </a:ext>
            </a:extLst>
          </p:cNvPr>
          <p:cNvSpPr/>
          <p:nvPr/>
        </p:nvSpPr>
        <p:spPr>
          <a:xfrm>
            <a:off x="3039565" y="187836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74" name="타원 473">
            <a:extLst>
              <a:ext uri="{FF2B5EF4-FFF2-40B4-BE49-F238E27FC236}">
                <a16:creationId xmlns:a16="http://schemas.microsoft.com/office/drawing/2014/main" id="{6BA96CD7-9A8F-4A56-B345-B95FBB2033AC}"/>
              </a:ext>
            </a:extLst>
          </p:cNvPr>
          <p:cNvSpPr/>
          <p:nvPr/>
        </p:nvSpPr>
        <p:spPr>
          <a:xfrm>
            <a:off x="3039565" y="278835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75" name="타원 474">
            <a:extLst>
              <a:ext uri="{FF2B5EF4-FFF2-40B4-BE49-F238E27FC236}">
                <a16:creationId xmlns:a16="http://schemas.microsoft.com/office/drawing/2014/main" id="{9C23A81B-4FC0-46EC-8E91-13B6C10E12FF}"/>
              </a:ext>
            </a:extLst>
          </p:cNvPr>
          <p:cNvSpPr/>
          <p:nvPr/>
        </p:nvSpPr>
        <p:spPr>
          <a:xfrm>
            <a:off x="3039565" y="368726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77" name="타원 476">
            <a:extLst>
              <a:ext uri="{FF2B5EF4-FFF2-40B4-BE49-F238E27FC236}">
                <a16:creationId xmlns:a16="http://schemas.microsoft.com/office/drawing/2014/main" id="{042A5C07-0FDA-4D8D-B7F2-E3CB03E3A81E}"/>
              </a:ext>
            </a:extLst>
          </p:cNvPr>
          <p:cNvSpPr/>
          <p:nvPr/>
        </p:nvSpPr>
        <p:spPr>
          <a:xfrm>
            <a:off x="3039565" y="459725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78" name="타원 477">
            <a:extLst>
              <a:ext uri="{FF2B5EF4-FFF2-40B4-BE49-F238E27FC236}">
                <a16:creationId xmlns:a16="http://schemas.microsoft.com/office/drawing/2014/main" id="{D3429405-0B0C-4AFC-8C34-79F605627B70}"/>
              </a:ext>
            </a:extLst>
          </p:cNvPr>
          <p:cNvSpPr/>
          <p:nvPr/>
        </p:nvSpPr>
        <p:spPr>
          <a:xfrm>
            <a:off x="3039565" y="368726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79" name="타원 478">
            <a:extLst>
              <a:ext uri="{FF2B5EF4-FFF2-40B4-BE49-F238E27FC236}">
                <a16:creationId xmlns:a16="http://schemas.microsoft.com/office/drawing/2014/main" id="{DD7E26A6-BAAC-4947-AE96-EE45BF4DE07F}"/>
              </a:ext>
            </a:extLst>
          </p:cNvPr>
          <p:cNvSpPr/>
          <p:nvPr/>
        </p:nvSpPr>
        <p:spPr>
          <a:xfrm>
            <a:off x="3039565" y="278835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80" name="타원 479">
            <a:extLst>
              <a:ext uri="{FF2B5EF4-FFF2-40B4-BE49-F238E27FC236}">
                <a16:creationId xmlns:a16="http://schemas.microsoft.com/office/drawing/2014/main" id="{D1E67C3C-4DD3-4741-A7EF-74F31140DF1E}"/>
              </a:ext>
            </a:extLst>
          </p:cNvPr>
          <p:cNvSpPr/>
          <p:nvPr/>
        </p:nvSpPr>
        <p:spPr>
          <a:xfrm>
            <a:off x="3041588" y="187836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81" name="타원 480">
            <a:extLst>
              <a:ext uri="{FF2B5EF4-FFF2-40B4-BE49-F238E27FC236}">
                <a16:creationId xmlns:a16="http://schemas.microsoft.com/office/drawing/2014/main" id="{353EF3E9-CFC1-4C33-9B78-5EA4A8CA5FD1}"/>
              </a:ext>
            </a:extLst>
          </p:cNvPr>
          <p:cNvSpPr/>
          <p:nvPr/>
        </p:nvSpPr>
        <p:spPr>
          <a:xfrm>
            <a:off x="3039565" y="979449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82" name="타원 481">
            <a:extLst>
              <a:ext uri="{FF2B5EF4-FFF2-40B4-BE49-F238E27FC236}">
                <a16:creationId xmlns:a16="http://schemas.microsoft.com/office/drawing/2014/main" id="{A28CAD4A-2EE9-44E7-B812-DA8BE2E3F0B9}"/>
              </a:ext>
            </a:extLst>
          </p:cNvPr>
          <p:cNvSpPr/>
          <p:nvPr/>
        </p:nvSpPr>
        <p:spPr>
          <a:xfrm>
            <a:off x="3038401" y="187836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83" name="타원 482">
            <a:extLst>
              <a:ext uri="{FF2B5EF4-FFF2-40B4-BE49-F238E27FC236}">
                <a16:creationId xmlns:a16="http://schemas.microsoft.com/office/drawing/2014/main" id="{D3274F29-BD11-47A7-AA0F-271A49742DB2}"/>
              </a:ext>
            </a:extLst>
          </p:cNvPr>
          <p:cNvSpPr/>
          <p:nvPr/>
        </p:nvSpPr>
        <p:spPr>
          <a:xfrm>
            <a:off x="3039565" y="278835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84" name="타원 483">
            <a:extLst>
              <a:ext uri="{FF2B5EF4-FFF2-40B4-BE49-F238E27FC236}">
                <a16:creationId xmlns:a16="http://schemas.microsoft.com/office/drawing/2014/main" id="{82BDD5B0-30B8-41E1-B500-1EDC112C7935}"/>
              </a:ext>
            </a:extLst>
          </p:cNvPr>
          <p:cNvSpPr/>
          <p:nvPr/>
        </p:nvSpPr>
        <p:spPr>
          <a:xfrm>
            <a:off x="3039565" y="368726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85" name="타원 484">
            <a:extLst>
              <a:ext uri="{FF2B5EF4-FFF2-40B4-BE49-F238E27FC236}">
                <a16:creationId xmlns:a16="http://schemas.microsoft.com/office/drawing/2014/main" id="{FF2CFCE5-6E19-4352-A09C-D7404F58ADAB}"/>
              </a:ext>
            </a:extLst>
          </p:cNvPr>
          <p:cNvSpPr/>
          <p:nvPr/>
        </p:nvSpPr>
        <p:spPr>
          <a:xfrm>
            <a:off x="3039565" y="459725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86" name="타원 485">
            <a:extLst>
              <a:ext uri="{FF2B5EF4-FFF2-40B4-BE49-F238E27FC236}">
                <a16:creationId xmlns:a16="http://schemas.microsoft.com/office/drawing/2014/main" id="{B29547FF-993A-4E9F-84C2-70FD0CB9B451}"/>
              </a:ext>
            </a:extLst>
          </p:cNvPr>
          <p:cNvSpPr/>
          <p:nvPr/>
        </p:nvSpPr>
        <p:spPr>
          <a:xfrm>
            <a:off x="3038401" y="8073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87" name="타원 486">
            <a:extLst>
              <a:ext uri="{FF2B5EF4-FFF2-40B4-BE49-F238E27FC236}">
                <a16:creationId xmlns:a16="http://schemas.microsoft.com/office/drawing/2014/main" id="{9DB369B4-E1F0-4892-ABBD-AD35EBDC3CC0}"/>
              </a:ext>
            </a:extLst>
          </p:cNvPr>
          <p:cNvSpPr/>
          <p:nvPr/>
        </p:nvSpPr>
        <p:spPr>
          <a:xfrm>
            <a:off x="3039565" y="8073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488" name="곱하기 기호 487">
            <a:extLst>
              <a:ext uri="{FF2B5EF4-FFF2-40B4-BE49-F238E27FC236}">
                <a16:creationId xmlns:a16="http://schemas.microsoft.com/office/drawing/2014/main" id="{FBEF2B11-68F7-4F19-A635-177828A37AE2}"/>
              </a:ext>
            </a:extLst>
          </p:cNvPr>
          <p:cNvSpPr/>
          <p:nvPr/>
        </p:nvSpPr>
        <p:spPr>
          <a:xfrm>
            <a:off x="3921902" y="409209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9" name="Picture 12" descr="Minimalist Flareon Icon (Free to Use)">
            <a:extLst>
              <a:ext uri="{FF2B5EF4-FFF2-40B4-BE49-F238E27FC236}">
                <a16:creationId xmlns:a16="http://schemas.microsoft.com/office/drawing/2014/main" id="{1ED1F822-0E13-4BBF-9D5A-538C7CAB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419" y="8073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0" name="Picture 14" descr="Minimalist Jolteon Icon (Free to Use)">
            <a:extLst>
              <a:ext uri="{FF2B5EF4-FFF2-40B4-BE49-F238E27FC236}">
                <a16:creationId xmlns:a16="http://schemas.microsoft.com/office/drawing/2014/main" id="{A54897EC-F315-4A4B-BCFB-2C87FCCC3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419" y="8073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" name="직사각형 490">
            <a:extLst>
              <a:ext uri="{FF2B5EF4-FFF2-40B4-BE49-F238E27FC236}">
                <a16:creationId xmlns:a16="http://schemas.microsoft.com/office/drawing/2014/main" id="{B288CF7F-157E-4F14-B4B1-1917F88ACC6A}"/>
              </a:ext>
            </a:extLst>
          </p:cNvPr>
          <p:cNvSpPr/>
          <p:nvPr/>
        </p:nvSpPr>
        <p:spPr>
          <a:xfrm>
            <a:off x="3092148" y="5546355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직사각형 491">
            <a:extLst>
              <a:ext uri="{FF2B5EF4-FFF2-40B4-BE49-F238E27FC236}">
                <a16:creationId xmlns:a16="http://schemas.microsoft.com/office/drawing/2014/main" id="{AE684F33-B646-434F-ACA9-BA5B06B6A782}"/>
              </a:ext>
            </a:extLst>
          </p:cNvPr>
          <p:cNvSpPr/>
          <p:nvPr/>
        </p:nvSpPr>
        <p:spPr>
          <a:xfrm>
            <a:off x="3452148" y="5546355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3" name="곱하기 기호 492">
            <a:extLst>
              <a:ext uri="{FF2B5EF4-FFF2-40B4-BE49-F238E27FC236}">
                <a16:creationId xmlns:a16="http://schemas.microsoft.com/office/drawing/2014/main" id="{864421D5-655E-46E6-B522-9748FE816A6E}"/>
              </a:ext>
            </a:extLst>
          </p:cNvPr>
          <p:cNvSpPr/>
          <p:nvPr/>
        </p:nvSpPr>
        <p:spPr>
          <a:xfrm>
            <a:off x="3922772" y="1307923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4" name="Picture 12" descr="Minimalist Flareon Icon (Free to Use)">
            <a:extLst>
              <a:ext uri="{FF2B5EF4-FFF2-40B4-BE49-F238E27FC236}">
                <a16:creationId xmlns:a16="http://schemas.microsoft.com/office/drawing/2014/main" id="{6092EF20-CBA8-48A1-86C8-09ADA10A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89" y="97944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5" name="Picture 14" descr="Minimalist Jolteon Icon (Free to Use)">
            <a:extLst>
              <a:ext uri="{FF2B5EF4-FFF2-40B4-BE49-F238E27FC236}">
                <a16:creationId xmlns:a16="http://schemas.microsoft.com/office/drawing/2014/main" id="{F65C579D-4EC4-4D94-969D-DE09D99DA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89" y="97944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6" name="직사각형 495">
            <a:extLst>
              <a:ext uri="{FF2B5EF4-FFF2-40B4-BE49-F238E27FC236}">
                <a16:creationId xmlns:a16="http://schemas.microsoft.com/office/drawing/2014/main" id="{71E82B1B-0D61-4B14-993C-54A8304862F3}"/>
              </a:ext>
            </a:extLst>
          </p:cNvPr>
          <p:cNvSpPr/>
          <p:nvPr/>
        </p:nvSpPr>
        <p:spPr>
          <a:xfrm>
            <a:off x="3092148" y="5546355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7" name="직사각형 496">
            <a:extLst>
              <a:ext uri="{FF2B5EF4-FFF2-40B4-BE49-F238E27FC236}">
                <a16:creationId xmlns:a16="http://schemas.microsoft.com/office/drawing/2014/main" id="{920FFBBD-E49C-4D91-9C6C-5AEEF7033173}"/>
              </a:ext>
            </a:extLst>
          </p:cNvPr>
          <p:cNvSpPr/>
          <p:nvPr/>
        </p:nvSpPr>
        <p:spPr>
          <a:xfrm>
            <a:off x="3452148" y="5546355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8" name="곱하기 기호 497">
            <a:extLst>
              <a:ext uri="{FF2B5EF4-FFF2-40B4-BE49-F238E27FC236}">
                <a16:creationId xmlns:a16="http://schemas.microsoft.com/office/drawing/2014/main" id="{BDC5D485-2675-4AAB-BFA2-CC620CD7C3ED}"/>
              </a:ext>
            </a:extLst>
          </p:cNvPr>
          <p:cNvSpPr/>
          <p:nvPr/>
        </p:nvSpPr>
        <p:spPr>
          <a:xfrm>
            <a:off x="3919884" y="221999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9" name="Picture 12" descr="Minimalist Flareon Icon (Free to Use)">
            <a:extLst>
              <a:ext uri="{FF2B5EF4-FFF2-40B4-BE49-F238E27FC236}">
                <a16:creationId xmlns:a16="http://schemas.microsoft.com/office/drawing/2014/main" id="{900CC64B-CD3E-42C2-A700-070B6EC2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01" y="189152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0" name="Picture 14" descr="Minimalist Jolteon Icon (Free to Use)">
            <a:extLst>
              <a:ext uri="{FF2B5EF4-FFF2-40B4-BE49-F238E27FC236}">
                <a16:creationId xmlns:a16="http://schemas.microsoft.com/office/drawing/2014/main" id="{08D48182-A803-4E43-AAD3-B1ED939C4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01" y="189152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" name="직사각형 500">
            <a:extLst>
              <a:ext uri="{FF2B5EF4-FFF2-40B4-BE49-F238E27FC236}">
                <a16:creationId xmlns:a16="http://schemas.microsoft.com/office/drawing/2014/main" id="{00D6788D-CA46-43EE-9DC8-1F2B3A898CD8}"/>
              </a:ext>
            </a:extLst>
          </p:cNvPr>
          <p:cNvSpPr/>
          <p:nvPr/>
        </p:nvSpPr>
        <p:spPr>
          <a:xfrm>
            <a:off x="3092148" y="5546355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2" name="직사각형 501">
            <a:extLst>
              <a:ext uri="{FF2B5EF4-FFF2-40B4-BE49-F238E27FC236}">
                <a16:creationId xmlns:a16="http://schemas.microsoft.com/office/drawing/2014/main" id="{3958857F-2DF5-466F-9D69-C37A438F32C2}"/>
              </a:ext>
            </a:extLst>
          </p:cNvPr>
          <p:cNvSpPr/>
          <p:nvPr/>
        </p:nvSpPr>
        <p:spPr>
          <a:xfrm>
            <a:off x="3452148" y="5546355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3" name="곱하기 기호 502">
            <a:extLst>
              <a:ext uri="{FF2B5EF4-FFF2-40B4-BE49-F238E27FC236}">
                <a16:creationId xmlns:a16="http://schemas.microsoft.com/office/drawing/2014/main" id="{565DA686-09DA-4842-ABA0-D058427E265F}"/>
              </a:ext>
            </a:extLst>
          </p:cNvPr>
          <p:cNvSpPr/>
          <p:nvPr/>
        </p:nvSpPr>
        <p:spPr>
          <a:xfrm>
            <a:off x="3916213" y="311056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04" name="Picture 12" descr="Minimalist Flareon Icon (Free to Use)">
            <a:extLst>
              <a:ext uri="{FF2B5EF4-FFF2-40B4-BE49-F238E27FC236}">
                <a16:creationId xmlns:a16="http://schemas.microsoft.com/office/drawing/2014/main" id="{038FB2A7-5F3D-4501-BEFA-CA8CC454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30" y="278209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5" name="Picture 14" descr="Minimalist Jolteon Icon (Free to Use)">
            <a:extLst>
              <a:ext uri="{FF2B5EF4-FFF2-40B4-BE49-F238E27FC236}">
                <a16:creationId xmlns:a16="http://schemas.microsoft.com/office/drawing/2014/main" id="{78C5AD2F-B706-4DDE-BB9B-E145B95A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30" y="278209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" name="직사각형 505">
            <a:extLst>
              <a:ext uri="{FF2B5EF4-FFF2-40B4-BE49-F238E27FC236}">
                <a16:creationId xmlns:a16="http://schemas.microsoft.com/office/drawing/2014/main" id="{2B58DFA6-2893-4D90-9E64-1C3A2FEC0DB6}"/>
              </a:ext>
            </a:extLst>
          </p:cNvPr>
          <p:cNvSpPr/>
          <p:nvPr/>
        </p:nvSpPr>
        <p:spPr>
          <a:xfrm>
            <a:off x="3092148" y="5546355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7" name="직사각형 506">
            <a:extLst>
              <a:ext uri="{FF2B5EF4-FFF2-40B4-BE49-F238E27FC236}">
                <a16:creationId xmlns:a16="http://schemas.microsoft.com/office/drawing/2014/main" id="{4F2D7349-2591-437D-8DD8-31E4BA9521EE}"/>
              </a:ext>
            </a:extLst>
          </p:cNvPr>
          <p:cNvSpPr/>
          <p:nvPr/>
        </p:nvSpPr>
        <p:spPr>
          <a:xfrm>
            <a:off x="3452148" y="5546355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8" name="곱하기 기호 507">
            <a:extLst>
              <a:ext uri="{FF2B5EF4-FFF2-40B4-BE49-F238E27FC236}">
                <a16:creationId xmlns:a16="http://schemas.microsoft.com/office/drawing/2014/main" id="{1B86AB36-5C3A-4DCB-9347-8953FB5C5926}"/>
              </a:ext>
            </a:extLst>
          </p:cNvPr>
          <p:cNvSpPr/>
          <p:nvPr/>
        </p:nvSpPr>
        <p:spPr>
          <a:xfrm>
            <a:off x="3916213" y="4017402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09" name="Picture 12" descr="Minimalist Flareon Icon (Free to Use)">
            <a:extLst>
              <a:ext uri="{FF2B5EF4-FFF2-40B4-BE49-F238E27FC236}">
                <a16:creationId xmlns:a16="http://schemas.microsoft.com/office/drawing/2014/main" id="{9A476D6C-89F5-4432-B5DD-4CA644F5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30" y="368892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" name="Picture 14" descr="Minimalist Jolteon Icon (Free to Use)">
            <a:extLst>
              <a:ext uri="{FF2B5EF4-FFF2-40B4-BE49-F238E27FC236}">
                <a16:creationId xmlns:a16="http://schemas.microsoft.com/office/drawing/2014/main" id="{D22B572E-A6F6-4F15-BC5A-1516B5AF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30" y="368892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1" name="직사각형 510">
            <a:extLst>
              <a:ext uri="{FF2B5EF4-FFF2-40B4-BE49-F238E27FC236}">
                <a16:creationId xmlns:a16="http://schemas.microsoft.com/office/drawing/2014/main" id="{A92A6DED-A47F-4704-9339-8FD1147C36AA}"/>
              </a:ext>
            </a:extLst>
          </p:cNvPr>
          <p:cNvSpPr/>
          <p:nvPr/>
        </p:nvSpPr>
        <p:spPr>
          <a:xfrm>
            <a:off x="3092148" y="5546355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" name="직사각형 511">
            <a:extLst>
              <a:ext uri="{FF2B5EF4-FFF2-40B4-BE49-F238E27FC236}">
                <a16:creationId xmlns:a16="http://schemas.microsoft.com/office/drawing/2014/main" id="{FA375424-27CE-4DB9-8D57-CF4A5307CB6F}"/>
              </a:ext>
            </a:extLst>
          </p:cNvPr>
          <p:cNvSpPr/>
          <p:nvPr/>
        </p:nvSpPr>
        <p:spPr>
          <a:xfrm>
            <a:off x="3452148" y="5546355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" name="곱하기 기호 512">
            <a:extLst>
              <a:ext uri="{FF2B5EF4-FFF2-40B4-BE49-F238E27FC236}">
                <a16:creationId xmlns:a16="http://schemas.microsoft.com/office/drawing/2014/main" id="{869E7174-20CB-4339-95A7-FA2D8D50FDA7}"/>
              </a:ext>
            </a:extLst>
          </p:cNvPr>
          <p:cNvSpPr/>
          <p:nvPr/>
        </p:nvSpPr>
        <p:spPr>
          <a:xfrm>
            <a:off x="3914136" y="4932455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4" name="Picture 12" descr="Minimalist Flareon Icon (Free to Use)">
            <a:extLst>
              <a:ext uri="{FF2B5EF4-FFF2-40B4-BE49-F238E27FC236}">
                <a16:creationId xmlns:a16="http://schemas.microsoft.com/office/drawing/2014/main" id="{9F2F3CC9-9344-4837-ADCE-C876B6F66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53" y="460398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" name="Picture 14" descr="Minimalist Jolteon Icon (Free to Use)">
            <a:extLst>
              <a:ext uri="{FF2B5EF4-FFF2-40B4-BE49-F238E27FC236}">
                <a16:creationId xmlns:a16="http://schemas.microsoft.com/office/drawing/2014/main" id="{599ACA65-7FC4-4D4C-9351-B2481142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53" y="4603981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" name="직사각형 515">
            <a:extLst>
              <a:ext uri="{FF2B5EF4-FFF2-40B4-BE49-F238E27FC236}">
                <a16:creationId xmlns:a16="http://schemas.microsoft.com/office/drawing/2014/main" id="{9DF3DB14-8A74-4327-A59D-70E6BD2041EA}"/>
              </a:ext>
            </a:extLst>
          </p:cNvPr>
          <p:cNvSpPr/>
          <p:nvPr/>
        </p:nvSpPr>
        <p:spPr>
          <a:xfrm>
            <a:off x="3092148" y="5546355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7" name="직사각형 516">
            <a:extLst>
              <a:ext uri="{FF2B5EF4-FFF2-40B4-BE49-F238E27FC236}">
                <a16:creationId xmlns:a16="http://schemas.microsoft.com/office/drawing/2014/main" id="{71639B74-BDA3-47BA-AF1B-53A532E2F6D1}"/>
              </a:ext>
            </a:extLst>
          </p:cNvPr>
          <p:cNvSpPr/>
          <p:nvPr/>
        </p:nvSpPr>
        <p:spPr>
          <a:xfrm>
            <a:off x="3452148" y="5546355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9" name="타원 518">
            <a:extLst>
              <a:ext uri="{FF2B5EF4-FFF2-40B4-BE49-F238E27FC236}">
                <a16:creationId xmlns:a16="http://schemas.microsoft.com/office/drawing/2014/main" id="{8A4CEAAD-943E-41AC-B822-F1FEE7F72894}"/>
              </a:ext>
            </a:extLst>
          </p:cNvPr>
          <p:cNvSpPr/>
          <p:nvPr/>
        </p:nvSpPr>
        <p:spPr>
          <a:xfrm>
            <a:off x="4408693" y="460096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20" name="타원 519">
            <a:extLst>
              <a:ext uri="{FF2B5EF4-FFF2-40B4-BE49-F238E27FC236}">
                <a16:creationId xmlns:a16="http://schemas.microsoft.com/office/drawing/2014/main" id="{0EC9EF90-B163-4B73-9868-0D2CF3F827BD}"/>
              </a:ext>
            </a:extLst>
          </p:cNvPr>
          <p:cNvSpPr/>
          <p:nvPr/>
        </p:nvSpPr>
        <p:spPr>
          <a:xfrm>
            <a:off x="4408693" y="983157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21" name="타원 520">
            <a:extLst>
              <a:ext uri="{FF2B5EF4-FFF2-40B4-BE49-F238E27FC236}">
                <a16:creationId xmlns:a16="http://schemas.microsoft.com/office/drawing/2014/main" id="{C1BF0898-C63B-4D86-99EA-4D59A6522FA1}"/>
              </a:ext>
            </a:extLst>
          </p:cNvPr>
          <p:cNvSpPr/>
          <p:nvPr/>
        </p:nvSpPr>
        <p:spPr>
          <a:xfrm>
            <a:off x="4408693" y="188207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22" name="타원 521">
            <a:extLst>
              <a:ext uri="{FF2B5EF4-FFF2-40B4-BE49-F238E27FC236}">
                <a16:creationId xmlns:a16="http://schemas.microsoft.com/office/drawing/2014/main" id="{312FEE01-4D10-4777-88CC-81B3B7DEF504}"/>
              </a:ext>
            </a:extLst>
          </p:cNvPr>
          <p:cNvSpPr/>
          <p:nvPr/>
        </p:nvSpPr>
        <p:spPr>
          <a:xfrm>
            <a:off x="4408693" y="2792059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23" name="타원 522">
            <a:extLst>
              <a:ext uri="{FF2B5EF4-FFF2-40B4-BE49-F238E27FC236}">
                <a16:creationId xmlns:a16="http://schemas.microsoft.com/office/drawing/2014/main" id="{182E415F-6C46-49B1-84BC-8A4B81DC086F}"/>
              </a:ext>
            </a:extLst>
          </p:cNvPr>
          <p:cNvSpPr/>
          <p:nvPr/>
        </p:nvSpPr>
        <p:spPr>
          <a:xfrm>
            <a:off x="4408693" y="369097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26" name="타원 525">
            <a:extLst>
              <a:ext uri="{FF2B5EF4-FFF2-40B4-BE49-F238E27FC236}">
                <a16:creationId xmlns:a16="http://schemas.microsoft.com/office/drawing/2014/main" id="{0DAE0B78-B2BE-4757-9DA1-F0E3E932D4F3}"/>
              </a:ext>
            </a:extLst>
          </p:cNvPr>
          <p:cNvSpPr/>
          <p:nvPr/>
        </p:nvSpPr>
        <p:spPr>
          <a:xfrm>
            <a:off x="4408693" y="460096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27" name="타원 526">
            <a:extLst>
              <a:ext uri="{FF2B5EF4-FFF2-40B4-BE49-F238E27FC236}">
                <a16:creationId xmlns:a16="http://schemas.microsoft.com/office/drawing/2014/main" id="{61D1A170-74CC-4890-98BD-BCCF04893E6F}"/>
              </a:ext>
            </a:extLst>
          </p:cNvPr>
          <p:cNvSpPr/>
          <p:nvPr/>
        </p:nvSpPr>
        <p:spPr>
          <a:xfrm>
            <a:off x="4408693" y="369097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28" name="타원 527">
            <a:extLst>
              <a:ext uri="{FF2B5EF4-FFF2-40B4-BE49-F238E27FC236}">
                <a16:creationId xmlns:a16="http://schemas.microsoft.com/office/drawing/2014/main" id="{A114389B-8261-4B77-A165-D64064E81B66}"/>
              </a:ext>
            </a:extLst>
          </p:cNvPr>
          <p:cNvSpPr/>
          <p:nvPr/>
        </p:nvSpPr>
        <p:spPr>
          <a:xfrm>
            <a:off x="4408693" y="2792059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29" name="타원 528">
            <a:extLst>
              <a:ext uri="{FF2B5EF4-FFF2-40B4-BE49-F238E27FC236}">
                <a16:creationId xmlns:a16="http://schemas.microsoft.com/office/drawing/2014/main" id="{A6AD83EB-954E-4313-B790-C84A988D5C61}"/>
              </a:ext>
            </a:extLst>
          </p:cNvPr>
          <p:cNvSpPr/>
          <p:nvPr/>
        </p:nvSpPr>
        <p:spPr>
          <a:xfrm>
            <a:off x="4410716" y="188207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30" name="타원 529">
            <a:extLst>
              <a:ext uri="{FF2B5EF4-FFF2-40B4-BE49-F238E27FC236}">
                <a16:creationId xmlns:a16="http://schemas.microsoft.com/office/drawing/2014/main" id="{C033588F-1F7E-407A-934C-6B01DED47C31}"/>
              </a:ext>
            </a:extLst>
          </p:cNvPr>
          <p:cNvSpPr/>
          <p:nvPr/>
        </p:nvSpPr>
        <p:spPr>
          <a:xfrm>
            <a:off x="4408693" y="983157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31" name="타원 530">
            <a:extLst>
              <a:ext uri="{FF2B5EF4-FFF2-40B4-BE49-F238E27FC236}">
                <a16:creationId xmlns:a16="http://schemas.microsoft.com/office/drawing/2014/main" id="{34BFFF1C-F1D0-4FF2-8FCF-252B8F08408D}"/>
              </a:ext>
            </a:extLst>
          </p:cNvPr>
          <p:cNvSpPr/>
          <p:nvPr/>
        </p:nvSpPr>
        <p:spPr>
          <a:xfrm>
            <a:off x="4407529" y="1882071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32" name="타원 531">
            <a:extLst>
              <a:ext uri="{FF2B5EF4-FFF2-40B4-BE49-F238E27FC236}">
                <a16:creationId xmlns:a16="http://schemas.microsoft.com/office/drawing/2014/main" id="{AA8B3834-1C29-4332-B508-969ADE54CF22}"/>
              </a:ext>
            </a:extLst>
          </p:cNvPr>
          <p:cNvSpPr/>
          <p:nvPr/>
        </p:nvSpPr>
        <p:spPr>
          <a:xfrm>
            <a:off x="4408693" y="2792059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33" name="타원 532">
            <a:extLst>
              <a:ext uri="{FF2B5EF4-FFF2-40B4-BE49-F238E27FC236}">
                <a16:creationId xmlns:a16="http://schemas.microsoft.com/office/drawing/2014/main" id="{85C368A5-1593-490B-B7F6-660FD024A265}"/>
              </a:ext>
            </a:extLst>
          </p:cNvPr>
          <p:cNvSpPr/>
          <p:nvPr/>
        </p:nvSpPr>
        <p:spPr>
          <a:xfrm>
            <a:off x="4408693" y="369097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34" name="타원 533">
            <a:extLst>
              <a:ext uri="{FF2B5EF4-FFF2-40B4-BE49-F238E27FC236}">
                <a16:creationId xmlns:a16="http://schemas.microsoft.com/office/drawing/2014/main" id="{1639359A-47BB-47E1-8EFC-F3890DE583F1}"/>
              </a:ext>
            </a:extLst>
          </p:cNvPr>
          <p:cNvSpPr/>
          <p:nvPr/>
        </p:nvSpPr>
        <p:spPr>
          <a:xfrm>
            <a:off x="4408693" y="460096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35" name="타원 534">
            <a:extLst>
              <a:ext uri="{FF2B5EF4-FFF2-40B4-BE49-F238E27FC236}">
                <a16:creationId xmlns:a16="http://schemas.microsoft.com/office/drawing/2014/main" id="{5DF92D3E-1C02-4BD7-B159-AEE2A5CE1E6C}"/>
              </a:ext>
            </a:extLst>
          </p:cNvPr>
          <p:cNvSpPr/>
          <p:nvPr/>
        </p:nvSpPr>
        <p:spPr>
          <a:xfrm>
            <a:off x="4407529" y="8444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36" name="타원 535">
            <a:extLst>
              <a:ext uri="{FF2B5EF4-FFF2-40B4-BE49-F238E27FC236}">
                <a16:creationId xmlns:a16="http://schemas.microsoft.com/office/drawing/2014/main" id="{97BD6FB4-666F-4344-8089-0A6261B71753}"/>
              </a:ext>
            </a:extLst>
          </p:cNvPr>
          <p:cNvSpPr/>
          <p:nvPr/>
        </p:nvSpPr>
        <p:spPr>
          <a:xfrm>
            <a:off x="4408693" y="84443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37" name="곱하기 기호 536">
            <a:extLst>
              <a:ext uri="{FF2B5EF4-FFF2-40B4-BE49-F238E27FC236}">
                <a16:creationId xmlns:a16="http://schemas.microsoft.com/office/drawing/2014/main" id="{C2BC4C13-B71D-40E7-9A0A-76AFE28AF680}"/>
              </a:ext>
            </a:extLst>
          </p:cNvPr>
          <p:cNvSpPr/>
          <p:nvPr/>
        </p:nvSpPr>
        <p:spPr>
          <a:xfrm>
            <a:off x="5291030" y="41291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8" name="Picture 12" descr="Minimalist Flareon Icon (Free to Use)">
            <a:extLst>
              <a:ext uri="{FF2B5EF4-FFF2-40B4-BE49-F238E27FC236}">
                <a16:creationId xmlns:a16="http://schemas.microsoft.com/office/drawing/2014/main" id="{B0DF8DB8-0808-4534-9819-42315C69E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47" y="8444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" name="Picture 14" descr="Minimalist Jolteon Icon (Free to Use)">
            <a:extLst>
              <a:ext uri="{FF2B5EF4-FFF2-40B4-BE49-F238E27FC236}">
                <a16:creationId xmlns:a16="http://schemas.microsoft.com/office/drawing/2014/main" id="{E853F5AD-4581-4B4C-A44A-E2F86489E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47" y="8444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" name="직사각형 539">
            <a:extLst>
              <a:ext uri="{FF2B5EF4-FFF2-40B4-BE49-F238E27FC236}">
                <a16:creationId xmlns:a16="http://schemas.microsoft.com/office/drawing/2014/main" id="{E596965F-FEC6-41B5-9987-E5BDB77FAC3C}"/>
              </a:ext>
            </a:extLst>
          </p:cNvPr>
          <p:cNvSpPr/>
          <p:nvPr/>
        </p:nvSpPr>
        <p:spPr>
          <a:xfrm>
            <a:off x="4461276" y="5550063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1" name="직사각형 540">
            <a:extLst>
              <a:ext uri="{FF2B5EF4-FFF2-40B4-BE49-F238E27FC236}">
                <a16:creationId xmlns:a16="http://schemas.microsoft.com/office/drawing/2014/main" id="{727CE185-BE5C-44BD-A013-A9B0C05594D2}"/>
              </a:ext>
            </a:extLst>
          </p:cNvPr>
          <p:cNvSpPr/>
          <p:nvPr/>
        </p:nvSpPr>
        <p:spPr>
          <a:xfrm>
            <a:off x="4821276" y="5550063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" name="곱하기 기호 541">
            <a:extLst>
              <a:ext uri="{FF2B5EF4-FFF2-40B4-BE49-F238E27FC236}">
                <a16:creationId xmlns:a16="http://schemas.microsoft.com/office/drawing/2014/main" id="{4130A7A9-3E58-4894-B2E0-4FE550696C5D}"/>
              </a:ext>
            </a:extLst>
          </p:cNvPr>
          <p:cNvSpPr/>
          <p:nvPr/>
        </p:nvSpPr>
        <p:spPr>
          <a:xfrm>
            <a:off x="5291900" y="1311631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43" name="Picture 12" descr="Minimalist Flareon Icon (Free to Use)">
            <a:extLst>
              <a:ext uri="{FF2B5EF4-FFF2-40B4-BE49-F238E27FC236}">
                <a16:creationId xmlns:a16="http://schemas.microsoft.com/office/drawing/2014/main" id="{6C030B4C-7C71-4822-B6FE-EF2B9AE24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417" y="983157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4" name="Picture 14" descr="Minimalist Jolteon Icon (Free to Use)">
            <a:extLst>
              <a:ext uri="{FF2B5EF4-FFF2-40B4-BE49-F238E27FC236}">
                <a16:creationId xmlns:a16="http://schemas.microsoft.com/office/drawing/2014/main" id="{CC2AE7DA-6ED6-4918-A1F8-27CC28ED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417" y="983157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5" name="직사각형 544">
            <a:extLst>
              <a:ext uri="{FF2B5EF4-FFF2-40B4-BE49-F238E27FC236}">
                <a16:creationId xmlns:a16="http://schemas.microsoft.com/office/drawing/2014/main" id="{72EE1391-9750-42DB-A047-BE9DB9862806}"/>
              </a:ext>
            </a:extLst>
          </p:cNvPr>
          <p:cNvSpPr/>
          <p:nvPr/>
        </p:nvSpPr>
        <p:spPr>
          <a:xfrm>
            <a:off x="4461276" y="5550063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6" name="직사각형 545">
            <a:extLst>
              <a:ext uri="{FF2B5EF4-FFF2-40B4-BE49-F238E27FC236}">
                <a16:creationId xmlns:a16="http://schemas.microsoft.com/office/drawing/2014/main" id="{7B049B55-A986-4529-B22F-1835096DCAB7}"/>
              </a:ext>
            </a:extLst>
          </p:cNvPr>
          <p:cNvSpPr/>
          <p:nvPr/>
        </p:nvSpPr>
        <p:spPr>
          <a:xfrm>
            <a:off x="4821276" y="5550063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7" name="곱하기 기호 546">
            <a:extLst>
              <a:ext uri="{FF2B5EF4-FFF2-40B4-BE49-F238E27FC236}">
                <a16:creationId xmlns:a16="http://schemas.microsoft.com/office/drawing/2014/main" id="{41CAE223-691F-41F3-A4DE-32AF5CB7E482}"/>
              </a:ext>
            </a:extLst>
          </p:cNvPr>
          <p:cNvSpPr/>
          <p:nvPr/>
        </p:nvSpPr>
        <p:spPr>
          <a:xfrm>
            <a:off x="5289012" y="2223704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48" name="Picture 12" descr="Minimalist Flareon Icon (Free to Use)">
            <a:extLst>
              <a:ext uri="{FF2B5EF4-FFF2-40B4-BE49-F238E27FC236}">
                <a16:creationId xmlns:a16="http://schemas.microsoft.com/office/drawing/2014/main" id="{AD9107CB-1EFE-4CCC-B1B5-045A3386D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9" y="189523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9" name="Picture 14" descr="Minimalist Jolteon Icon (Free to Use)">
            <a:extLst>
              <a:ext uri="{FF2B5EF4-FFF2-40B4-BE49-F238E27FC236}">
                <a16:creationId xmlns:a16="http://schemas.microsoft.com/office/drawing/2014/main" id="{69552B2E-815A-49D9-A750-15272E8EA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9" y="189523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0" name="직사각형 549">
            <a:extLst>
              <a:ext uri="{FF2B5EF4-FFF2-40B4-BE49-F238E27FC236}">
                <a16:creationId xmlns:a16="http://schemas.microsoft.com/office/drawing/2014/main" id="{B1111B86-6ABB-4617-B8CF-20E8EFE12A1A}"/>
              </a:ext>
            </a:extLst>
          </p:cNvPr>
          <p:cNvSpPr/>
          <p:nvPr/>
        </p:nvSpPr>
        <p:spPr>
          <a:xfrm>
            <a:off x="4461276" y="5550063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1" name="직사각형 550">
            <a:extLst>
              <a:ext uri="{FF2B5EF4-FFF2-40B4-BE49-F238E27FC236}">
                <a16:creationId xmlns:a16="http://schemas.microsoft.com/office/drawing/2014/main" id="{2BBD163C-9546-42B7-B390-FD3B71BC0DAD}"/>
              </a:ext>
            </a:extLst>
          </p:cNvPr>
          <p:cNvSpPr/>
          <p:nvPr/>
        </p:nvSpPr>
        <p:spPr>
          <a:xfrm>
            <a:off x="4821276" y="5550063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2" name="곱하기 기호 551">
            <a:extLst>
              <a:ext uri="{FF2B5EF4-FFF2-40B4-BE49-F238E27FC236}">
                <a16:creationId xmlns:a16="http://schemas.microsoft.com/office/drawing/2014/main" id="{17980124-DF18-4005-BBDE-987CB38C5C8E}"/>
              </a:ext>
            </a:extLst>
          </p:cNvPr>
          <p:cNvSpPr/>
          <p:nvPr/>
        </p:nvSpPr>
        <p:spPr>
          <a:xfrm>
            <a:off x="5285341" y="3114274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53" name="Picture 12" descr="Minimalist Flareon Icon (Free to Use)">
            <a:extLst>
              <a:ext uri="{FF2B5EF4-FFF2-40B4-BE49-F238E27FC236}">
                <a16:creationId xmlns:a16="http://schemas.microsoft.com/office/drawing/2014/main" id="{8DE16624-6BBC-449B-8963-7AB3CDCA0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58" y="278580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4" name="Picture 14" descr="Minimalist Jolteon Icon (Free to Use)">
            <a:extLst>
              <a:ext uri="{FF2B5EF4-FFF2-40B4-BE49-F238E27FC236}">
                <a16:creationId xmlns:a16="http://schemas.microsoft.com/office/drawing/2014/main" id="{E999E482-62C0-4F81-A1E9-16333631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58" y="278580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" name="직사각형 554">
            <a:extLst>
              <a:ext uri="{FF2B5EF4-FFF2-40B4-BE49-F238E27FC236}">
                <a16:creationId xmlns:a16="http://schemas.microsoft.com/office/drawing/2014/main" id="{55E54FD9-7D94-4A10-8306-38D6473986ED}"/>
              </a:ext>
            </a:extLst>
          </p:cNvPr>
          <p:cNvSpPr/>
          <p:nvPr/>
        </p:nvSpPr>
        <p:spPr>
          <a:xfrm>
            <a:off x="4461276" y="5550063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6" name="직사각형 555">
            <a:extLst>
              <a:ext uri="{FF2B5EF4-FFF2-40B4-BE49-F238E27FC236}">
                <a16:creationId xmlns:a16="http://schemas.microsoft.com/office/drawing/2014/main" id="{8B229502-CB3E-4CF0-A738-F5697DD050B7}"/>
              </a:ext>
            </a:extLst>
          </p:cNvPr>
          <p:cNvSpPr/>
          <p:nvPr/>
        </p:nvSpPr>
        <p:spPr>
          <a:xfrm>
            <a:off x="4821276" y="5550063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7" name="곱하기 기호 556">
            <a:extLst>
              <a:ext uri="{FF2B5EF4-FFF2-40B4-BE49-F238E27FC236}">
                <a16:creationId xmlns:a16="http://schemas.microsoft.com/office/drawing/2014/main" id="{CA04F1F6-AAD7-4308-932F-9296911AAF9A}"/>
              </a:ext>
            </a:extLst>
          </p:cNvPr>
          <p:cNvSpPr/>
          <p:nvPr/>
        </p:nvSpPr>
        <p:spPr>
          <a:xfrm>
            <a:off x="5285341" y="402111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58" name="Picture 12" descr="Minimalist Flareon Icon (Free to Use)">
            <a:extLst>
              <a:ext uri="{FF2B5EF4-FFF2-40B4-BE49-F238E27FC236}">
                <a16:creationId xmlns:a16="http://schemas.microsoft.com/office/drawing/2014/main" id="{825834DF-2E3C-4DA6-A406-069296CF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58" y="36926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9" name="Picture 14" descr="Minimalist Jolteon Icon (Free to Use)">
            <a:extLst>
              <a:ext uri="{FF2B5EF4-FFF2-40B4-BE49-F238E27FC236}">
                <a16:creationId xmlns:a16="http://schemas.microsoft.com/office/drawing/2014/main" id="{07244A75-2A84-4B86-814C-68397D01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58" y="369263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" name="직사각형 559">
            <a:extLst>
              <a:ext uri="{FF2B5EF4-FFF2-40B4-BE49-F238E27FC236}">
                <a16:creationId xmlns:a16="http://schemas.microsoft.com/office/drawing/2014/main" id="{C64553BB-3B30-44AF-A564-EF5754849576}"/>
              </a:ext>
            </a:extLst>
          </p:cNvPr>
          <p:cNvSpPr/>
          <p:nvPr/>
        </p:nvSpPr>
        <p:spPr>
          <a:xfrm>
            <a:off x="4461276" y="5550063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1" name="직사각형 560">
            <a:extLst>
              <a:ext uri="{FF2B5EF4-FFF2-40B4-BE49-F238E27FC236}">
                <a16:creationId xmlns:a16="http://schemas.microsoft.com/office/drawing/2014/main" id="{0EB98D5F-ABDC-4974-A48B-F7C5A22CD62F}"/>
              </a:ext>
            </a:extLst>
          </p:cNvPr>
          <p:cNvSpPr/>
          <p:nvPr/>
        </p:nvSpPr>
        <p:spPr>
          <a:xfrm>
            <a:off x="4821276" y="5550063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2" name="곱하기 기호 561">
            <a:extLst>
              <a:ext uri="{FF2B5EF4-FFF2-40B4-BE49-F238E27FC236}">
                <a16:creationId xmlns:a16="http://schemas.microsoft.com/office/drawing/2014/main" id="{3287AFFE-78FC-4522-ABB0-722681EF9C48}"/>
              </a:ext>
            </a:extLst>
          </p:cNvPr>
          <p:cNvSpPr/>
          <p:nvPr/>
        </p:nvSpPr>
        <p:spPr>
          <a:xfrm>
            <a:off x="5283264" y="4936163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3" name="Picture 12" descr="Minimalist Flareon Icon (Free to Use)">
            <a:extLst>
              <a:ext uri="{FF2B5EF4-FFF2-40B4-BE49-F238E27FC236}">
                <a16:creationId xmlns:a16="http://schemas.microsoft.com/office/drawing/2014/main" id="{5F55CF8A-FFAE-4F93-BE81-ED955A46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81" y="46076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4" name="Picture 14" descr="Minimalist Jolteon Icon (Free to Use)">
            <a:extLst>
              <a:ext uri="{FF2B5EF4-FFF2-40B4-BE49-F238E27FC236}">
                <a16:creationId xmlns:a16="http://schemas.microsoft.com/office/drawing/2014/main" id="{B42193EE-5A17-4BD6-9099-C01A4573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81" y="46076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" name="직사각형 564">
            <a:extLst>
              <a:ext uri="{FF2B5EF4-FFF2-40B4-BE49-F238E27FC236}">
                <a16:creationId xmlns:a16="http://schemas.microsoft.com/office/drawing/2014/main" id="{467506DE-8DDC-4D0A-B2D4-4871BDBC5C0B}"/>
              </a:ext>
            </a:extLst>
          </p:cNvPr>
          <p:cNvSpPr/>
          <p:nvPr/>
        </p:nvSpPr>
        <p:spPr>
          <a:xfrm>
            <a:off x="4461276" y="5550063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6" name="직사각형 565">
            <a:extLst>
              <a:ext uri="{FF2B5EF4-FFF2-40B4-BE49-F238E27FC236}">
                <a16:creationId xmlns:a16="http://schemas.microsoft.com/office/drawing/2014/main" id="{801D9E04-4DB0-48BF-B5B9-C05D825A92F4}"/>
              </a:ext>
            </a:extLst>
          </p:cNvPr>
          <p:cNvSpPr/>
          <p:nvPr/>
        </p:nvSpPr>
        <p:spPr>
          <a:xfrm>
            <a:off x="4821276" y="5550063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7" name="타원 566">
            <a:extLst>
              <a:ext uri="{FF2B5EF4-FFF2-40B4-BE49-F238E27FC236}">
                <a16:creationId xmlns:a16="http://schemas.microsoft.com/office/drawing/2014/main" id="{6D839D8A-BD59-499C-A9F3-2FE844E0CAB1}"/>
              </a:ext>
            </a:extLst>
          </p:cNvPr>
          <p:cNvSpPr/>
          <p:nvPr/>
        </p:nvSpPr>
        <p:spPr>
          <a:xfrm>
            <a:off x="5776368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68" name="타원 567">
            <a:extLst>
              <a:ext uri="{FF2B5EF4-FFF2-40B4-BE49-F238E27FC236}">
                <a16:creationId xmlns:a16="http://schemas.microsoft.com/office/drawing/2014/main" id="{CCE96366-8739-4D4E-86E7-2480E70DE767}"/>
              </a:ext>
            </a:extLst>
          </p:cNvPr>
          <p:cNvSpPr/>
          <p:nvPr/>
        </p:nvSpPr>
        <p:spPr>
          <a:xfrm>
            <a:off x="5776368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69" name="타원 568">
            <a:extLst>
              <a:ext uri="{FF2B5EF4-FFF2-40B4-BE49-F238E27FC236}">
                <a16:creationId xmlns:a16="http://schemas.microsoft.com/office/drawing/2014/main" id="{12CE7E45-154F-44C3-97BE-82E2272854B5}"/>
              </a:ext>
            </a:extLst>
          </p:cNvPr>
          <p:cNvSpPr/>
          <p:nvPr/>
        </p:nvSpPr>
        <p:spPr>
          <a:xfrm>
            <a:off x="5776368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70" name="타원 569">
            <a:extLst>
              <a:ext uri="{FF2B5EF4-FFF2-40B4-BE49-F238E27FC236}">
                <a16:creationId xmlns:a16="http://schemas.microsoft.com/office/drawing/2014/main" id="{EB8D7B56-DD7C-439E-AE85-C66468CA513A}"/>
              </a:ext>
            </a:extLst>
          </p:cNvPr>
          <p:cNvSpPr/>
          <p:nvPr/>
        </p:nvSpPr>
        <p:spPr>
          <a:xfrm>
            <a:off x="5776368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71" name="타원 570">
            <a:extLst>
              <a:ext uri="{FF2B5EF4-FFF2-40B4-BE49-F238E27FC236}">
                <a16:creationId xmlns:a16="http://schemas.microsoft.com/office/drawing/2014/main" id="{F3BB0A93-BF51-4123-B8E0-4203D2D80A76}"/>
              </a:ext>
            </a:extLst>
          </p:cNvPr>
          <p:cNvSpPr/>
          <p:nvPr/>
        </p:nvSpPr>
        <p:spPr>
          <a:xfrm>
            <a:off x="5776368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73" name="타원 572">
            <a:extLst>
              <a:ext uri="{FF2B5EF4-FFF2-40B4-BE49-F238E27FC236}">
                <a16:creationId xmlns:a16="http://schemas.microsoft.com/office/drawing/2014/main" id="{FFE7309D-BE63-49A0-AC14-9B6F07151918}"/>
              </a:ext>
            </a:extLst>
          </p:cNvPr>
          <p:cNvSpPr/>
          <p:nvPr/>
        </p:nvSpPr>
        <p:spPr>
          <a:xfrm>
            <a:off x="5776368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74" name="타원 573">
            <a:extLst>
              <a:ext uri="{FF2B5EF4-FFF2-40B4-BE49-F238E27FC236}">
                <a16:creationId xmlns:a16="http://schemas.microsoft.com/office/drawing/2014/main" id="{F6963188-DBFF-4731-8890-0BBF5ED4A934}"/>
              </a:ext>
            </a:extLst>
          </p:cNvPr>
          <p:cNvSpPr/>
          <p:nvPr/>
        </p:nvSpPr>
        <p:spPr>
          <a:xfrm>
            <a:off x="5776368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75" name="타원 574">
            <a:extLst>
              <a:ext uri="{FF2B5EF4-FFF2-40B4-BE49-F238E27FC236}">
                <a16:creationId xmlns:a16="http://schemas.microsoft.com/office/drawing/2014/main" id="{01FD425A-D41E-447B-BF9F-CE2A35251FB7}"/>
              </a:ext>
            </a:extLst>
          </p:cNvPr>
          <p:cNvSpPr/>
          <p:nvPr/>
        </p:nvSpPr>
        <p:spPr>
          <a:xfrm>
            <a:off x="5776368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76" name="타원 575">
            <a:extLst>
              <a:ext uri="{FF2B5EF4-FFF2-40B4-BE49-F238E27FC236}">
                <a16:creationId xmlns:a16="http://schemas.microsoft.com/office/drawing/2014/main" id="{00B576AA-707F-4994-A8A5-6A319E98E47C}"/>
              </a:ext>
            </a:extLst>
          </p:cNvPr>
          <p:cNvSpPr/>
          <p:nvPr/>
        </p:nvSpPr>
        <p:spPr>
          <a:xfrm>
            <a:off x="5778391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77" name="타원 576">
            <a:extLst>
              <a:ext uri="{FF2B5EF4-FFF2-40B4-BE49-F238E27FC236}">
                <a16:creationId xmlns:a16="http://schemas.microsoft.com/office/drawing/2014/main" id="{A5403348-A258-4140-980D-82E284E54FCC}"/>
              </a:ext>
            </a:extLst>
          </p:cNvPr>
          <p:cNvSpPr/>
          <p:nvPr/>
        </p:nvSpPr>
        <p:spPr>
          <a:xfrm>
            <a:off x="5776368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78" name="타원 577">
            <a:extLst>
              <a:ext uri="{FF2B5EF4-FFF2-40B4-BE49-F238E27FC236}">
                <a16:creationId xmlns:a16="http://schemas.microsoft.com/office/drawing/2014/main" id="{D65CCDDD-877D-40BB-839A-4281F2645D77}"/>
              </a:ext>
            </a:extLst>
          </p:cNvPr>
          <p:cNvSpPr/>
          <p:nvPr/>
        </p:nvSpPr>
        <p:spPr>
          <a:xfrm>
            <a:off x="5775204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79" name="타원 578">
            <a:extLst>
              <a:ext uri="{FF2B5EF4-FFF2-40B4-BE49-F238E27FC236}">
                <a16:creationId xmlns:a16="http://schemas.microsoft.com/office/drawing/2014/main" id="{0D1ABF21-5918-4AED-8A70-9F51DCB29941}"/>
              </a:ext>
            </a:extLst>
          </p:cNvPr>
          <p:cNvSpPr/>
          <p:nvPr/>
        </p:nvSpPr>
        <p:spPr>
          <a:xfrm>
            <a:off x="5776368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80" name="타원 579">
            <a:extLst>
              <a:ext uri="{FF2B5EF4-FFF2-40B4-BE49-F238E27FC236}">
                <a16:creationId xmlns:a16="http://schemas.microsoft.com/office/drawing/2014/main" id="{1BA2CFF5-7046-479C-AC80-C1F24B1FD894}"/>
              </a:ext>
            </a:extLst>
          </p:cNvPr>
          <p:cNvSpPr/>
          <p:nvPr/>
        </p:nvSpPr>
        <p:spPr>
          <a:xfrm>
            <a:off x="5776368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81" name="타원 580">
            <a:extLst>
              <a:ext uri="{FF2B5EF4-FFF2-40B4-BE49-F238E27FC236}">
                <a16:creationId xmlns:a16="http://schemas.microsoft.com/office/drawing/2014/main" id="{34E96B90-9CE3-4FB3-AA62-AFAAC69F6416}"/>
              </a:ext>
            </a:extLst>
          </p:cNvPr>
          <p:cNvSpPr/>
          <p:nvPr/>
        </p:nvSpPr>
        <p:spPr>
          <a:xfrm>
            <a:off x="5776368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82" name="타원 581">
            <a:extLst>
              <a:ext uri="{FF2B5EF4-FFF2-40B4-BE49-F238E27FC236}">
                <a16:creationId xmlns:a16="http://schemas.microsoft.com/office/drawing/2014/main" id="{B394DF80-AE6A-4EDC-B65C-1B7FA631AB72}"/>
              </a:ext>
            </a:extLst>
          </p:cNvPr>
          <p:cNvSpPr/>
          <p:nvPr/>
        </p:nvSpPr>
        <p:spPr>
          <a:xfrm>
            <a:off x="5775204" y="8009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83" name="타원 582">
            <a:extLst>
              <a:ext uri="{FF2B5EF4-FFF2-40B4-BE49-F238E27FC236}">
                <a16:creationId xmlns:a16="http://schemas.microsoft.com/office/drawing/2014/main" id="{DFF43B20-A8E1-4502-995E-09673183786F}"/>
              </a:ext>
            </a:extLst>
          </p:cNvPr>
          <p:cNvSpPr/>
          <p:nvPr/>
        </p:nvSpPr>
        <p:spPr>
          <a:xfrm>
            <a:off x="5776368" y="8009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584" name="곱하기 기호 583">
            <a:extLst>
              <a:ext uri="{FF2B5EF4-FFF2-40B4-BE49-F238E27FC236}">
                <a16:creationId xmlns:a16="http://schemas.microsoft.com/office/drawing/2014/main" id="{5588F1D2-542E-40F7-ACC3-4578B81104D1}"/>
              </a:ext>
            </a:extLst>
          </p:cNvPr>
          <p:cNvSpPr/>
          <p:nvPr/>
        </p:nvSpPr>
        <p:spPr>
          <a:xfrm>
            <a:off x="6658705" y="40857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85" name="Picture 12" descr="Minimalist Flareon Icon (Free to Use)">
            <a:extLst>
              <a:ext uri="{FF2B5EF4-FFF2-40B4-BE49-F238E27FC236}">
                <a16:creationId xmlns:a16="http://schemas.microsoft.com/office/drawing/2014/main" id="{42982A4D-3C29-48FF-8F15-DD572A399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22" y="800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" name="Picture 14" descr="Minimalist Jolteon Icon (Free to Use)">
            <a:extLst>
              <a:ext uri="{FF2B5EF4-FFF2-40B4-BE49-F238E27FC236}">
                <a16:creationId xmlns:a16="http://schemas.microsoft.com/office/drawing/2014/main" id="{F8A0EB09-44EA-45EA-B3FE-32D3FED9D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22" y="800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7" name="직사각형 586">
            <a:extLst>
              <a:ext uri="{FF2B5EF4-FFF2-40B4-BE49-F238E27FC236}">
                <a16:creationId xmlns:a16="http://schemas.microsoft.com/office/drawing/2014/main" id="{D2405285-68EE-446C-B303-5F20A6DBD0DC}"/>
              </a:ext>
            </a:extLst>
          </p:cNvPr>
          <p:cNvSpPr/>
          <p:nvPr/>
        </p:nvSpPr>
        <p:spPr>
          <a:xfrm>
            <a:off x="5828951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8" name="직사각형 587">
            <a:extLst>
              <a:ext uri="{FF2B5EF4-FFF2-40B4-BE49-F238E27FC236}">
                <a16:creationId xmlns:a16="http://schemas.microsoft.com/office/drawing/2014/main" id="{BC5A46FD-6691-4E3F-BE9F-0214BC69BCEE}"/>
              </a:ext>
            </a:extLst>
          </p:cNvPr>
          <p:cNvSpPr/>
          <p:nvPr/>
        </p:nvSpPr>
        <p:spPr>
          <a:xfrm>
            <a:off x="6188951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9" name="곱하기 기호 588">
            <a:extLst>
              <a:ext uri="{FF2B5EF4-FFF2-40B4-BE49-F238E27FC236}">
                <a16:creationId xmlns:a16="http://schemas.microsoft.com/office/drawing/2014/main" id="{09659B1E-4738-45CD-A66A-54A390EA73BA}"/>
              </a:ext>
            </a:extLst>
          </p:cNvPr>
          <p:cNvSpPr/>
          <p:nvPr/>
        </p:nvSpPr>
        <p:spPr>
          <a:xfrm>
            <a:off x="6659575" y="1307284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90" name="Picture 12" descr="Minimalist Flareon Icon (Free to Use)">
            <a:extLst>
              <a:ext uri="{FF2B5EF4-FFF2-40B4-BE49-F238E27FC236}">
                <a16:creationId xmlns:a16="http://schemas.microsoft.com/office/drawing/2014/main" id="{B714C0E0-C489-4C20-B5FE-CCFE2204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092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" name="Picture 14" descr="Minimalist Jolteon Icon (Free to Use)">
            <a:extLst>
              <a:ext uri="{FF2B5EF4-FFF2-40B4-BE49-F238E27FC236}">
                <a16:creationId xmlns:a16="http://schemas.microsoft.com/office/drawing/2014/main" id="{107AB581-453A-4F5A-889C-12339D53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092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2" name="직사각형 591">
            <a:extLst>
              <a:ext uri="{FF2B5EF4-FFF2-40B4-BE49-F238E27FC236}">
                <a16:creationId xmlns:a16="http://schemas.microsoft.com/office/drawing/2014/main" id="{205B6898-DB99-4203-85E0-3741F519F6A0}"/>
              </a:ext>
            </a:extLst>
          </p:cNvPr>
          <p:cNvSpPr/>
          <p:nvPr/>
        </p:nvSpPr>
        <p:spPr>
          <a:xfrm>
            <a:off x="5828951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3" name="직사각형 592">
            <a:extLst>
              <a:ext uri="{FF2B5EF4-FFF2-40B4-BE49-F238E27FC236}">
                <a16:creationId xmlns:a16="http://schemas.microsoft.com/office/drawing/2014/main" id="{0A13B025-5B6C-4331-BF7F-EDC2A417B199}"/>
              </a:ext>
            </a:extLst>
          </p:cNvPr>
          <p:cNvSpPr/>
          <p:nvPr/>
        </p:nvSpPr>
        <p:spPr>
          <a:xfrm>
            <a:off x="6188951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" name="곱하기 기호 593">
            <a:extLst>
              <a:ext uri="{FF2B5EF4-FFF2-40B4-BE49-F238E27FC236}">
                <a16:creationId xmlns:a16="http://schemas.microsoft.com/office/drawing/2014/main" id="{ABA990B4-538A-4267-90B3-3877D26CE079}"/>
              </a:ext>
            </a:extLst>
          </p:cNvPr>
          <p:cNvSpPr/>
          <p:nvPr/>
        </p:nvSpPr>
        <p:spPr>
          <a:xfrm>
            <a:off x="6656687" y="221935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95" name="Picture 12" descr="Minimalist Flareon Icon (Free to Use)">
            <a:extLst>
              <a:ext uri="{FF2B5EF4-FFF2-40B4-BE49-F238E27FC236}">
                <a16:creationId xmlns:a16="http://schemas.microsoft.com/office/drawing/2014/main" id="{E13BD272-5BD5-414D-B602-6B3F42C78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04" y="18908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" name="Picture 14" descr="Minimalist Jolteon Icon (Free to Use)">
            <a:extLst>
              <a:ext uri="{FF2B5EF4-FFF2-40B4-BE49-F238E27FC236}">
                <a16:creationId xmlns:a16="http://schemas.microsoft.com/office/drawing/2014/main" id="{BB15C75C-2FE3-4404-86A4-8885340ED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04" y="18908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7" name="직사각형 596">
            <a:extLst>
              <a:ext uri="{FF2B5EF4-FFF2-40B4-BE49-F238E27FC236}">
                <a16:creationId xmlns:a16="http://schemas.microsoft.com/office/drawing/2014/main" id="{EAB06C89-9759-45FE-96C8-BD9C3C897CB0}"/>
              </a:ext>
            </a:extLst>
          </p:cNvPr>
          <p:cNvSpPr/>
          <p:nvPr/>
        </p:nvSpPr>
        <p:spPr>
          <a:xfrm>
            <a:off x="5828951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8" name="직사각형 597">
            <a:extLst>
              <a:ext uri="{FF2B5EF4-FFF2-40B4-BE49-F238E27FC236}">
                <a16:creationId xmlns:a16="http://schemas.microsoft.com/office/drawing/2014/main" id="{E2121C85-6853-43C5-88D2-60163E86F5DA}"/>
              </a:ext>
            </a:extLst>
          </p:cNvPr>
          <p:cNvSpPr/>
          <p:nvPr/>
        </p:nvSpPr>
        <p:spPr>
          <a:xfrm>
            <a:off x="6188951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9" name="곱하기 기호 598">
            <a:extLst>
              <a:ext uri="{FF2B5EF4-FFF2-40B4-BE49-F238E27FC236}">
                <a16:creationId xmlns:a16="http://schemas.microsoft.com/office/drawing/2014/main" id="{DA0438B5-DFAF-4AE1-AB78-43160FD14076}"/>
              </a:ext>
            </a:extLst>
          </p:cNvPr>
          <p:cNvSpPr/>
          <p:nvPr/>
        </p:nvSpPr>
        <p:spPr>
          <a:xfrm>
            <a:off x="6653016" y="310992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00" name="Picture 12" descr="Minimalist Flareon Icon (Free to Use)">
            <a:extLst>
              <a:ext uri="{FF2B5EF4-FFF2-40B4-BE49-F238E27FC236}">
                <a16:creationId xmlns:a16="http://schemas.microsoft.com/office/drawing/2014/main" id="{FB604526-1C9C-4443-A828-5C55D817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33" y="278145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" name="Picture 14" descr="Minimalist Jolteon Icon (Free to Use)">
            <a:extLst>
              <a:ext uri="{FF2B5EF4-FFF2-40B4-BE49-F238E27FC236}">
                <a16:creationId xmlns:a16="http://schemas.microsoft.com/office/drawing/2014/main" id="{C6EC7C2F-C51A-4245-84F2-2C8B47A6A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33" y="278145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2" name="직사각형 601">
            <a:extLst>
              <a:ext uri="{FF2B5EF4-FFF2-40B4-BE49-F238E27FC236}">
                <a16:creationId xmlns:a16="http://schemas.microsoft.com/office/drawing/2014/main" id="{640E01C8-B9B0-48BA-91F3-909096FE8688}"/>
              </a:ext>
            </a:extLst>
          </p:cNvPr>
          <p:cNvSpPr/>
          <p:nvPr/>
        </p:nvSpPr>
        <p:spPr>
          <a:xfrm>
            <a:off x="5828951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3" name="직사각형 602">
            <a:extLst>
              <a:ext uri="{FF2B5EF4-FFF2-40B4-BE49-F238E27FC236}">
                <a16:creationId xmlns:a16="http://schemas.microsoft.com/office/drawing/2014/main" id="{069618A6-C39B-438B-BBCD-C4F53E91F069}"/>
              </a:ext>
            </a:extLst>
          </p:cNvPr>
          <p:cNvSpPr/>
          <p:nvPr/>
        </p:nvSpPr>
        <p:spPr>
          <a:xfrm>
            <a:off x="6188951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" name="곱하기 기호 603">
            <a:extLst>
              <a:ext uri="{FF2B5EF4-FFF2-40B4-BE49-F238E27FC236}">
                <a16:creationId xmlns:a16="http://schemas.microsoft.com/office/drawing/2014/main" id="{23B36FF0-84FB-4936-AD22-74B477EB1A0F}"/>
              </a:ext>
            </a:extLst>
          </p:cNvPr>
          <p:cNvSpPr/>
          <p:nvPr/>
        </p:nvSpPr>
        <p:spPr>
          <a:xfrm>
            <a:off x="6653016" y="4016763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05" name="Picture 12" descr="Minimalist Flareon Icon (Free to Use)">
            <a:extLst>
              <a:ext uri="{FF2B5EF4-FFF2-40B4-BE49-F238E27FC236}">
                <a16:creationId xmlns:a16="http://schemas.microsoft.com/office/drawing/2014/main" id="{24E718AD-5963-403B-8B89-C0B0BDC4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33" y="36882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4" descr="Minimalist Jolteon Icon (Free to Use)">
            <a:extLst>
              <a:ext uri="{FF2B5EF4-FFF2-40B4-BE49-F238E27FC236}">
                <a16:creationId xmlns:a16="http://schemas.microsoft.com/office/drawing/2014/main" id="{5BE38CA2-49C6-47E2-930F-FD9FB491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33" y="36882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7" name="직사각형 606">
            <a:extLst>
              <a:ext uri="{FF2B5EF4-FFF2-40B4-BE49-F238E27FC236}">
                <a16:creationId xmlns:a16="http://schemas.microsoft.com/office/drawing/2014/main" id="{24AF1F57-126C-4B3E-834E-277DB3F9E124}"/>
              </a:ext>
            </a:extLst>
          </p:cNvPr>
          <p:cNvSpPr/>
          <p:nvPr/>
        </p:nvSpPr>
        <p:spPr>
          <a:xfrm>
            <a:off x="5828951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8" name="직사각형 607">
            <a:extLst>
              <a:ext uri="{FF2B5EF4-FFF2-40B4-BE49-F238E27FC236}">
                <a16:creationId xmlns:a16="http://schemas.microsoft.com/office/drawing/2014/main" id="{92BE84DF-0EE4-4C6E-A077-B276D597C738}"/>
              </a:ext>
            </a:extLst>
          </p:cNvPr>
          <p:cNvSpPr/>
          <p:nvPr/>
        </p:nvSpPr>
        <p:spPr>
          <a:xfrm>
            <a:off x="6188951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9" name="곱하기 기호 608">
            <a:extLst>
              <a:ext uri="{FF2B5EF4-FFF2-40B4-BE49-F238E27FC236}">
                <a16:creationId xmlns:a16="http://schemas.microsoft.com/office/drawing/2014/main" id="{FDD1FE67-E32D-4F0D-8F23-B7205B3A34A4}"/>
              </a:ext>
            </a:extLst>
          </p:cNvPr>
          <p:cNvSpPr/>
          <p:nvPr/>
        </p:nvSpPr>
        <p:spPr>
          <a:xfrm>
            <a:off x="6650939" y="493181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0" name="Picture 12" descr="Minimalist Flareon Icon (Free to Use)">
            <a:extLst>
              <a:ext uri="{FF2B5EF4-FFF2-40B4-BE49-F238E27FC236}">
                <a16:creationId xmlns:a16="http://schemas.microsoft.com/office/drawing/2014/main" id="{19649969-9CD4-41A7-A7D5-253C09F3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56" y="460334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inimalist Jolteon Icon (Free to Use)">
            <a:extLst>
              <a:ext uri="{FF2B5EF4-FFF2-40B4-BE49-F238E27FC236}">
                <a16:creationId xmlns:a16="http://schemas.microsoft.com/office/drawing/2014/main" id="{7CB1D3A8-9ACA-4A8A-AB8B-3DD816A46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56" y="460334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" name="직사각형 611">
            <a:extLst>
              <a:ext uri="{FF2B5EF4-FFF2-40B4-BE49-F238E27FC236}">
                <a16:creationId xmlns:a16="http://schemas.microsoft.com/office/drawing/2014/main" id="{2D39CF72-C004-432F-B2BE-7F59E1028BE6}"/>
              </a:ext>
            </a:extLst>
          </p:cNvPr>
          <p:cNvSpPr/>
          <p:nvPr/>
        </p:nvSpPr>
        <p:spPr>
          <a:xfrm>
            <a:off x="5828951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3" name="직사각형 612">
            <a:extLst>
              <a:ext uri="{FF2B5EF4-FFF2-40B4-BE49-F238E27FC236}">
                <a16:creationId xmlns:a16="http://schemas.microsoft.com/office/drawing/2014/main" id="{29C7AC21-DEEC-4F00-80A8-20F7C789AD6D}"/>
              </a:ext>
            </a:extLst>
          </p:cNvPr>
          <p:cNvSpPr/>
          <p:nvPr/>
        </p:nvSpPr>
        <p:spPr>
          <a:xfrm>
            <a:off x="6188951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" name="타원 613">
            <a:extLst>
              <a:ext uri="{FF2B5EF4-FFF2-40B4-BE49-F238E27FC236}">
                <a16:creationId xmlns:a16="http://schemas.microsoft.com/office/drawing/2014/main" id="{3877C223-DD7E-4969-8957-EE647CB6F564}"/>
              </a:ext>
            </a:extLst>
          </p:cNvPr>
          <p:cNvSpPr/>
          <p:nvPr/>
        </p:nvSpPr>
        <p:spPr>
          <a:xfrm>
            <a:off x="7134647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15" name="타원 614">
            <a:extLst>
              <a:ext uri="{FF2B5EF4-FFF2-40B4-BE49-F238E27FC236}">
                <a16:creationId xmlns:a16="http://schemas.microsoft.com/office/drawing/2014/main" id="{5AB35F88-8217-4C26-B453-49CCB352801B}"/>
              </a:ext>
            </a:extLst>
          </p:cNvPr>
          <p:cNvSpPr/>
          <p:nvPr/>
        </p:nvSpPr>
        <p:spPr>
          <a:xfrm>
            <a:off x="7134647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16" name="타원 615">
            <a:extLst>
              <a:ext uri="{FF2B5EF4-FFF2-40B4-BE49-F238E27FC236}">
                <a16:creationId xmlns:a16="http://schemas.microsoft.com/office/drawing/2014/main" id="{666CC2D4-8FA2-45AF-AC6B-AD4C46ED9A3C}"/>
              </a:ext>
            </a:extLst>
          </p:cNvPr>
          <p:cNvSpPr/>
          <p:nvPr/>
        </p:nvSpPr>
        <p:spPr>
          <a:xfrm>
            <a:off x="7134647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17" name="타원 616">
            <a:extLst>
              <a:ext uri="{FF2B5EF4-FFF2-40B4-BE49-F238E27FC236}">
                <a16:creationId xmlns:a16="http://schemas.microsoft.com/office/drawing/2014/main" id="{C52A6BF7-AD13-413C-A6C4-28F6178A206D}"/>
              </a:ext>
            </a:extLst>
          </p:cNvPr>
          <p:cNvSpPr/>
          <p:nvPr/>
        </p:nvSpPr>
        <p:spPr>
          <a:xfrm>
            <a:off x="7134647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18" name="타원 617">
            <a:extLst>
              <a:ext uri="{FF2B5EF4-FFF2-40B4-BE49-F238E27FC236}">
                <a16:creationId xmlns:a16="http://schemas.microsoft.com/office/drawing/2014/main" id="{15CB26A6-8AA4-4BEE-A011-E38B058A6FA7}"/>
              </a:ext>
            </a:extLst>
          </p:cNvPr>
          <p:cNvSpPr/>
          <p:nvPr/>
        </p:nvSpPr>
        <p:spPr>
          <a:xfrm>
            <a:off x="7134647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0" name="타원 619">
            <a:extLst>
              <a:ext uri="{FF2B5EF4-FFF2-40B4-BE49-F238E27FC236}">
                <a16:creationId xmlns:a16="http://schemas.microsoft.com/office/drawing/2014/main" id="{265DE730-E02A-48E3-8B7A-5D0A3F2665B1}"/>
              </a:ext>
            </a:extLst>
          </p:cNvPr>
          <p:cNvSpPr/>
          <p:nvPr/>
        </p:nvSpPr>
        <p:spPr>
          <a:xfrm>
            <a:off x="7134647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1" name="타원 620">
            <a:extLst>
              <a:ext uri="{FF2B5EF4-FFF2-40B4-BE49-F238E27FC236}">
                <a16:creationId xmlns:a16="http://schemas.microsoft.com/office/drawing/2014/main" id="{E550FEFE-C3F3-4C14-999F-33A34CEDC125}"/>
              </a:ext>
            </a:extLst>
          </p:cNvPr>
          <p:cNvSpPr/>
          <p:nvPr/>
        </p:nvSpPr>
        <p:spPr>
          <a:xfrm>
            <a:off x="7134647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2" name="타원 621">
            <a:extLst>
              <a:ext uri="{FF2B5EF4-FFF2-40B4-BE49-F238E27FC236}">
                <a16:creationId xmlns:a16="http://schemas.microsoft.com/office/drawing/2014/main" id="{D1499437-0676-4D72-82E4-590DC744FBD2}"/>
              </a:ext>
            </a:extLst>
          </p:cNvPr>
          <p:cNvSpPr/>
          <p:nvPr/>
        </p:nvSpPr>
        <p:spPr>
          <a:xfrm>
            <a:off x="7134647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3" name="타원 622">
            <a:extLst>
              <a:ext uri="{FF2B5EF4-FFF2-40B4-BE49-F238E27FC236}">
                <a16:creationId xmlns:a16="http://schemas.microsoft.com/office/drawing/2014/main" id="{D7674B41-B142-4449-BF49-64F7D3DB828D}"/>
              </a:ext>
            </a:extLst>
          </p:cNvPr>
          <p:cNvSpPr/>
          <p:nvPr/>
        </p:nvSpPr>
        <p:spPr>
          <a:xfrm>
            <a:off x="7136670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4" name="타원 623">
            <a:extLst>
              <a:ext uri="{FF2B5EF4-FFF2-40B4-BE49-F238E27FC236}">
                <a16:creationId xmlns:a16="http://schemas.microsoft.com/office/drawing/2014/main" id="{F9302E8D-33DA-4A98-8591-0D7C5033E49A}"/>
              </a:ext>
            </a:extLst>
          </p:cNvPr>
          <p:cNvSpPr/>
          <p:nvPr/>
        </p:nvSpPr>
        <p:spPr>
          <a:xfrm>
            <a:off x="7134647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5" name="타원 624">
            <a:extLst>
              <a:ext uri="{FF2B5EF4-FFF2-40B4-BE49-F238E27FC236}">
                <a16:creationId xmlns:a16="http://schemas.microsoft.com/office/drawing/2014/main" id="{F61D042E-78D3-4B1F-AD2F-5DCF1302A218}"/>
              </a:ext>
            </a:extLst>
          </p:cNvPr>
          <p:cNvSpPr/>
          <p:nvPr/>
        </p:nvSpPr>
        <p:spPr>
          <a:xfrm>
            <a:off x="7133483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6" name="타원 625">
            <a:extLst>
              <a:ext uri="{FF2B5EF4-FFF2-40B4-BE49-F238E27FC236}">
                <a16:creationId xmlns:a16="http://schemas.microsoft.com/office/drawing/2014/main" id="{D3B6BA47-28DC-4CE4-9A05-BB516DF39070}"/>
              </a:ext>
            </a:extLst>
          </p:cNvPr>
          <p:cNvSpPr/>
          <p:nvPr/>
        </p:nvSpPr>
        <p:spPr>
          <a:xfrm>
            <a:off x="7134647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7" name="타원 626">
            <a:extLst>
              <a:ext uri="{FF2B5EF4-FFF2-40B4-BE49-F238E27FC236}">
                <a16:creationId xmlns:a16="http://schemas.microsoft.com/office/drawing/2014/main" id="{B9ACB2C5-035E-45A5-9FC3-69A525FE9C4B}"/>
              </a:ext>
            </a:extLst>
          </p:cNvPr>
          <p:cNvSpPr/>
          <p:nvPr/>
        </p:nvSpPr>
        <p:spPr>
          <a:xfrm>
            <a:off x="7134647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8" name="타원 627">
            <a:extLst>
              <a:ext uri="{FF2B5EF4-FFF2-40B4-BE49-F238E27FC236}">
                <a16:creationId xmlns:a16="http://schemas.microsoft.com/office/drawing/2014/main" id="{B30C0A1B-2648-4D68-A255-35D2A91B1C0C}"/>
              </a:ext>
            </a:extLst>
          </p:cNvPr>
          <p:cNvSpPr/>
          <p:nvPr/>
        </p:nvSpPr>
        <p:spPr>
          <a:xfrm>
            <a:off x="7134647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9" name="타원 628">
            <a:extLst>
              <a:ext uri="{FF2B5EF4-FFF2-40B4-BE49-F238E27FC236}">
                <a16:creationId xmlns:a16="http://schemas.microsoft.com/office/drawing/2014/main" id="{81777B25-C251-4F99-9ABF-AD07A8C731C7}"/>
              </a:ext>
            </a:extLst>
          </p:cNvPr>
          <p:cNvSpPr/>
          <p:nvPr/>
        </p:nvSpPr>
        <p:spPr>
          <a:xfrm>
            <a:off x="7133483" y="8009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30" name="타원 629">
            <a:extLst>
              <a:ext uri="{FF2B5EF4-FFF2-40B4-BE49-F238E27FC236}">
                <a16:creationId xmlns:a16="http://schemas.microsoft.com/office/drawing/2014/main" id="{75B7396F-56FD-482C-9197-745320FC972C}"/>
              </a:ext>
            </a:extLst>
          </p:cNvPr>
          <p:cNvSpPr/>
          <p:nvPr/>
        </p:nvSpPr>
        <p:spPr>
          <a:xfrm>
            <a:off x="7134647" y="8009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31" name="곱하기 기호 630">
            <a:extLst>
              <a:ext uri="{FF2B5EF4-FFF2-40B4-BE49-F238E27FC236}">
                <a16:creationId xmlns:a16="http://schemas.microsoft.com/office/drawing/2014/main" id="{06341F54-9EBE-4E72-A6CF-E916D58B042E}"/>
              </a:ext>
            </a:extLst>
          </p:cNvPr>
          <p:cNvSpPr/>
          <p:nvPr/>
        </p:nvSpPr>
        <p:spPr>
          <a:xfrm>
            <a:off x="8016984" y="40857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32" name="Picture 12" descr="Minimalist Flareon Icon (Free to Use)">
            <a:extLst>
              <a:ext uri="{FF2B5EF4-FFF2-40B4-BE49-F238E27FC236}">
                <a16:creationId xmlns:a16="http://schemas.microsoft.com/office/drawing/2014/main" id="{A61C6992-CC71-420F-B8AF-B31C2818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01" y="800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" name="Picture 14" descr="Minimalist Jolteon Icon (Free to Use)">
            <a:extLst>
              <a:ext uri="{FF2B5EF4-FFF2-40B4-BE49-F238E27FC236}">
                <a16:creationId xmlns:a16="http://schemas.microsoft.com/office/drawing/2014/main" id="{B8C5758F-CC53-4146-9049-6A39053C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01" y="800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" name="직사각형 633">
            <a:extLst>
              <a:ext uri="{FF2B5EF4-FFF2-40B4-BE49-F238E27FC236}">
                <a16:creationId xmlns:a16="http://schemas.microsoft.com/office/drawing/2014/main" id="{E9F486A4-493A-4AB9-9DF7-99F708A4D551}"/>
              </a:ext>
            </a:extLst>
          </p:cNvPr>
          <p:cNvSpPr/>
          <p:nvPr/>
        </p:nvSpPr>
        <p:spPr>
          <a:xfrm>
            <a:off x="7187230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5" name="직사각형 634">
            <a:extLst>
              <a:ext uri="{FF2B5EF4-FFF2-40B4-BE49-F238E27FC236}">
                <a16:creationId xmlns:a16="http://schemas.microsoft.com/office/drawing/2014/main" id="{0F51F284-1FA7-4E0D-BDE0-FD95090341DC}"/>
              </a:ext>
            </a:extLst>
          </p:cNvPr>
          <p:cNvSpPr/>
          <p:nvPr/>
        </p:nvSpPr>
        <p:spPr>
          <a:xfrm>
            <a:off x="7547230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6" name="곱하기 기호 635">
            <a:extLst>
              <a:ext uri="{FF2B5EF4-FFF2-40B4-BE49-F238E27FC236}">
                <a16:creationId xmlns:a16="http://schemas.microsoft.com/office/drawing/2014/main" id="{D00E6257-D5F0-4006-8840-53B7A86B31FB}"/>
              </a:ext>
            </a:extLst>
          </p:cNvPr>
          <p:cNvSpPr/>
          <p:nvPr/>
        </p:nvSpPr>
        <p:spPr>
          <a:xfrm>
            <a:off x="8017854" y="1307284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37" name="Picture 12" descr="Minimalist Flareon Icon (Free to Use)">
            <a:extLst>
              <a:ext uri="{FF2B5EF4-FFF2-40B4-BE49-F238E27FC236}">
                <a16:creationId xmlns:a16="http://schemas.microsoft.com/office/drawing/2014/main" id="{8E307DA7-A8AB-4D58-BB8B-8D742790B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71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8" name="Picture 14" descr="Minimalist Jolteon Icon (Free to Use)">
            <a:extLst>
              <a:ext uri="{FF2B5EF4-FFF2-40B4-BE49-F238E27FC236}">
                <a16:creationId xmlns:a16="http://schemas.microsoft.com/office/drawing/2014/main" id="{B568A68E-8C84-4149-BE92-E5919397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71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9" name="직사각형 638">
            <a:extLst>
              <a:ext uri="{FF2B5EF4-FFF2-40B4-BE49-F238E27FC236}">
                <a16:creationId xmlns:a16="http://schemas.microsoft.com/office/drawing/2014/main" id="{220A0E69-767C-4A12-B3E1-E28E155168A0}"/>
              </a:ext>
            </a:extLst>
          </p:cNvPr>
          <p:cNvSpPr/>
          <p:nvPr/>
        </p:nvSpPr>
        <p:spPr>
          <a:xfrm>
            <a:off x="7187230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0" name="직사각형 639">
            <a:extLst>
              <a:ext uri="{FF2B5EF4-FFF2-40B4-BE49-F238E27FC236}">
                <a16:creationId xmlns:a16="http://schemas.microsoft.com/office/drawing/2014/main" id="{E22D7780-7ACE-444C-ACAC-A34939B99730}"/>
              </a:ext>
            </a:extLst>
          </p:cNvPr>
          <p:cNvSpPr/>
          <p:nvPr/>
        </p:nvSpPr>
        <p:spPr>
          <a:xfrm>
            <a:off x="7547230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1" name="곱하기 기호 640">
            <a:extLst>
              <a:ext uri="{FF2B5EF4-FFF2-40B4-BE49-F238E27FC236}">
                <a16:creationId xmlns:a16="http://schemas.microsoft.com/office/drawing/2014/main" id="{7F339454-374F-40EB-8BC3-89F23288E226}"/>
              </a:ext>
            </a:extLst>
          </p:cNvPr>
          <p:cNvSpPr/>
          <p:nvPr/>
        </p:nvSpPr>
        <p:spPr>
          <a:xfrm>
            <a:off x="8014966" y="221935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42" name="Picture 12" descr="Minimalist Flareon Icon (Free to Use)">
            <a:extLst>
              <a:ext uri="{FF2B5EF4-FFF2-40B4-BE49-F238E27FC236}">
                <a16:creationId xmlns:a16="http://schemas.microsoft.com/office/drawing/2014/main" id="{90A49C1E-FE05-4597-A62F-CD268A92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83" y="18908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" name="Picture 14" descr="Minimalist Jolteon Icon (Free to Use)">
            <a:extLst>
              <a:ext uri="{FF2B5EF4-FFF2-40B4-BE49-F238E27FC236}">
                <a16:creationId xmlns:a16="http://schemas.microsoft.com/office/drawing/2014/main" id="{2ECB6E71-A93C-44A1-BDBA-705E27AA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83" y="18908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4" name="직사각형 643">
            <a:extLst>
              <a:ext uri="{FF2B5EF4-FFF2-40B4-BE49-F238E27FC236}">
                <a16:creationId xmlns:a16="http://schemas.microsoft.com/office/drawing/2014/main" id="{5810A394-DF81-40DC-A9C8-69B915B41523}"/>
              </a:ext>
            </a:extLst>
          </p:cNvPr>
          <p:cNvSpPr/>
          <p:nvPr/>
        </p:nvSpPr>
        <p:spPr>
          <a:xfrm>
            <a:off x="7187230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5" name="직사각형 644">
            <a:extLst>
              <a:ext uri="{FF2B5EF4-FFF2-40B4-BE49-F238E27FC236}">
                <a16:creationId xmlns:a16="http://schemas.microsoft.com/office/drawing/2014/main" id="{7C400CAA-5FE3-422D-ACBB-0278936A4A83}"/>
              </a:ext>
            </a:extLst>
          </p:cNvPr>
          <p:cNvSpPr/>
          <p:nvPr/>
        </p:nvSpPr>
        <p:spPr>
          <a:xfrm>
            <a:off x="7547230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6" name="곱하기 기호 645">
            <a:extLst>
              <a:ext uri="{FF2B5EF4-FFF2-40B4-BE49-F238E27FC236}">
                <a16:creationId xmlns:a16="http://schemas.microsoft.com/office/drawing/2014/main" id="{F770159B-C72F-4E44-9595-2E9E55EAA78F}"/>
              </a:ext>
            </a:extLst>
          </p:cNvPr>
          <p:cNvSpPr/>
          <p:nvPr/>
        </p:nvSpPr>
        <p:spPr>
          <a:xfrm>
            <a:off x="8011295" y="310992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47" name="Picture 12" descr="Minimalist Flareon Icon (Free to Use)">
            <a:extLst>
              <a:ext uri="{FF2B5EF4-FFF2-40B4-BE49-F238E27FC236}">
                <a16:creationId xmlns:a16="http://schemas.microsoft.com/office/drawing/2014/main" id="{34EF769E-62EA-4E21-9C4C-A532613CA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12" y="278145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8" name="Picture 14" descr="Minimalist Jolteon Icon (Free to Use)">
            <a:extLst>
              <a:ext uri="{FF2B5EF4-FFF2-40B4-BE49-F238E27FC236}">
                <a16:creationId xmlns:a16="http://schemas.microsoft.com/office/drawing/2014/main" id="{6DD17C60-DF7F-4B8D-B067-C0CA999B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12" y="278145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9" name="직사각형 648">
            <a:extLst>
              <a:ext uri="{FF2B5EF4-FFF2-40B4-BE49-F238E27FC236}">
                <a16:creationId xmlns:a16="http://schemas.microsoft.com/office/drawing/2014/main" id="{EE0A201B-273E-4D50-9C90-52D809080843}"/>
              </a:ext>
            </a:extLst>
          </p:cNvPr>
          <p:cNvSpPr/>
          <p:nvPr/>
        </p:nvSpPr>
        <p:spPr>
          <a:xfrm>
            <a:off x="7187230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0" name="직사각형 649">
            <a:extLst>
              <a:ext uri="{FF2B5EF4-FFF2-40B4-BE49-F238E27FC236}">
                <a16:creationId xmlns:a16="http://schemas.microsoft.com/office/drawing/2014/main" id="{83A9665B-5D03-4466-9131-657AA1F05006}"/>
              </a:ext>
            </a:extLst>
          </p:cNvPr>
          <p:cNvSpPr/>
          <p:nvPr/>
        </p:nvSpPr>
        <p:spPr>
          <a:xfrm>
            <a:off x="7547230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1" name="곱하기 기호 650">
            <a:extLst>
              <a:ext uri="{FF2B5EF4-FFF2-40B4-BE49-F238E27FC236}">
                <a16:creationId xmlns:a16="http://schemas.microsoft.com/office/drawing/2014/main" id="{45FAAE98-0CF5-4464-B49C-D16C988AB8CE}"/>
              </a:ext>
            </a:extLst>
          </p:cNvPr>
          <p:cNvSpPr/>
          <p:nvPr/>
        </p:nvSpPr>
        <p:spPr>
          <a:xfrm>
            <a:off x="8011295" y="4016763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52" name="Picture 12" descr="Minimalist Flareon Icon (Free to Use)">
            <a:extLst>
              <a:ext uri="{FF2B5EF4-FFF2-40B4-BE49-F238E27FC236}">
                <a16:creationId xmlns:a16="http://schemas.microsoft.com/office/drawing/2014/main" id="{931F084F-CC33-4214-A250-C61CC1D7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12" y="36882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" name="Picture 14" descr="Minimalist Jolteon Icon (Free to Use)">
            <a:extLst>
              <a:ext uri="{FF2B5EF4-FFF2-40B4-BE49-F238E27FC236}">
                <a16:creationId xmlns:a16="http://schemas.microsoft.com/office/drawing/2014/main" id="{1A322F65-956F-4E43-A98D-FE1613D2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12" y="36882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4" name="직사각형 653">
            <a:extLst>
              <a:ext uri="{FF2B5EF4-FFF2-40B4-BE49-F238E27FC236}">
                <a16:creationId xmlns:a16="http://schemas.microsoft.com/office/drawing/2014/main" id="{796C1880-0D3B-47E4-AD59-83BE035E3C71}"/>
              </a:ext>
            </a:extLst>
          </p:cNvPr>
          <p:cNvSpPr/>
          <p:nvPr/>
        </p:nvSpPr>
        <p:spPr>
          <a:xfrm>
            <a:off x="7187230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0" name="직사각형 659">
            <a:extLst>
              <a:ext uri="{FF2B5EF4-FFF2-40B4-BE49-F238E27FC236}">
                <a16:creationId xmlns:a16="http://schemas.microsoft.com/office/drawing/2014/main" id="{AC6A8F4E-50CD-4E52-80D6-4077C8AA0458}"/>
              </a:ext>
            </a:extLst>
          </p:cNvPr>
          <p:cNvSpPr/>
          <p:nvPr/>
        </p:nvSpPr>
        <p:spPr>
          <a:xfrm>
            <a:off x="7547230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7" name="곱하기 기호 706">
            <a:extLst>
              <a:ext uri="{FF2B5EF4-FFF2-40B4-BE49-F238E27FC236}">
                <a16:creationId xmlns:a16="http://schemas.microsoft.com/office/drawing/2014/main" id="{3BE80A9F-580A-468A-96F3-2A269A43F067}"/>
              </a:ext>
            </a:extLst>
          </p:cNvPr>
          <p:cNvSpPr/>
          <p:nvPr/>
        </p:nvSpPr>
        <p:spPr>
          <a:xfrm>
            <a:off x="8009218" y="493181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55" name="Picture 12" descr="Minimalist Flareon Icon (Free to Use)">
            <a:extLst>
              <a:ext uri="{FF2B5EF4-FFF2-40B4-BE49-F238E27FC236}">
                <a16:creationId xmlns:a16="http://schemas.microsoft.com/office/drawing/2014/main" id="{24BAB3C7-05C4-4481-8FA4-7BFCA4F7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35" y="460334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2" name="Picture 14" descr="Minimalist Jolteon Icon (Free to Use)">
            <a:extLst>
              <a:ext uri="{FF2B5EF4-FFF2-40B4-BE49-F238E27FC236}">
                <a16:creationId xmlns:a16="http://schemas.microsoft.com/office/drawing/2014/main" id="{B508448B-BEC2-4824-A963-6F92E787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35" y="460334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" name="직사각형 848">
            <a:extLst>
              <a:ext uri="{FF2B5EF4-FFF2-40B4-BE49-F238E27FC236}">
                <a16:creationId xmlns:a16="http://schemas.microsoft.com/office/drawing/2014/main" id="{47B7CDBD-FA5D-4F04-A855-D4BB51A17016}"/>
              </a:ext>
            </a:extLst>
          </p:cNvPr>
          <p:cNvSpPr/>
          <p:nvPr/>
        </p:nvSpPr>
        <p:spPr>
          <a:xfrm>
            <a:off x="7187230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6" name="직사각형 895">
            <a:extLst>
              <a:ext uri="{FF2B5EF4-FFF2-40B4-BE49-F238E27FC236}">
                <a16:creationId xmlns:a16="http://schemas.microsoft.com/office/drawing/2014/main" id="{FC7725E8-BCB1-4587-9568-C24562B03FE8}"/>
              </a:ext>
            </a:extLst>
          </p:cNvPr>
          <p:cNvSpPr/>
          <p:nvPr/>
        </p:nvSpPr>
        <p:spPr>
          <a:xfrm>
            <a:off x="7547230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8" name="타원 937">
            <a:extLst>
              <a:ext uri="{FF2B5EF4-FFF2-40B4-BE49-F238E27FC236}">
                <a16:creationId xmlns:a16="http://schemas.microsoft.com/office/drawing/2014/main" id="{9D87720A-7D01-455F-B1D7-67BC91BD8300}"/>
              </a:ext>
            </a:extLst>
          </p:cNvPr>
          <p:cNvSpPr/>
          <p:nvPr/>
        </p:nvSpPr>
        <p:spPr>
          <a:xfrm>
            <a:off x="8511486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39" name="타원 938">
            <a:extLst>
              <a:ext uri="{FF2B5EF4-FFF2-40B4-BE49-F238E27FC236}">
                <a16:creationId xmlns:a16="http://schemas.microsoft.com/office/drawing/2014/main" id="{556A3269-C006-41A3-8D3C-BDBDC09163F3}"/>
              </a:ext>
            </a:extLst>
          </p:cNvPr>
          <p:cNvSpPr/>
          <p:nvPr/>
        </p:nvSpPr>
        <p:spPr>
          <a:xfrm>
            <a:off x="8511486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40" name="타원 939">
            <a:extLst>
              <a:ext uri="{FF2B5EF4-FFF2-40B4-BE49-F238E27FC236}">
                <a16:creationId xmlns:a16="http://schemas.microsoft.com/office/drawing/2014/main" id="{76F71575-3C4E-4142-A8D3-B79732219D59}"/>
              </a:ext>
            </a:extLst>
          </p:cNvPr>
          <p:cNvSpPr/>
          <p:nvPr/>
        </p:nvSpPr>
        <p:spPr>
          <a:xfrm>
            <a:off x="8511486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41" name="타원 940">
            <a:extLst>
              <a:ext uri="{FF2B5EF4-FFF2-40B4-BE49-F238E27FC236}">
                <a16:creationId xmlns:a16="http://schemas.microsoft.com/office/drawing/2014/main" id="{4BF75841-38E3-4707-82E1-42877AD4322D}"/>
              </a:ext>
            </a:extLst>
          </p:cNvPr>
          <p:cNvSpPr/>
          <p:nvPr/>
        </p:nvSpPr>
        <p:spPr>
          <a:xfrm>
            <a:off x="8511486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42" name="타원 941">
            <a:extLst>
              <a:ext uri="{FF2B5EF4-FFF2-40B4-BE49-F238E27FC236}">
                <a16:creationId xmlns:a16="http://schemas.microsoft.com/office/drawing/2014/main" id="{8BC197E2-C99A-41A2-A182-6572E79EC36E}"/>
              </a:ext>
            </a:extLst>
          </p:cNvPr>
          <p:cNvSpPr/>
          <p:nvPr/>
        </p:nvSpPr>
        <p:spPr>
          <a:xfrm>
            <a:off x="8511486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44" name="타원 943">
            <a:extLst>
              <a:ext uri="{FF2B5EF4-FFF2-40B4-BE49-F238E27FC236}">
                <a16:creationId xmlns:a16="http://schemas.microsoft.com/office/drawing/2014/main" id="{E0BAF016-23FF-4BEF-B292-35DE871F10E7}"/>
              </a:ext>
            </a:extLst>
          </p:cNvPr>
          <p:cNvSpPr/>
          <p:nvPr/>
        </p:nvSpPr>
        <p:spPr>
          <a:xfrm>
            <a:off x="8511486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45" name="타원 944">
            <a:extLst>
              <a:ext uri="{FF2B5EF4-FFF2-40B4-BE49-F238E27FC236}">
                <a16:creationId xmlns:a16="http://schemas.microsoft.com/office/drawing/2014/main" id="{80ED717D-C5E8-40F1-958D-956ACDE0C3CA}"/>
              </a:ext>
            </a:extLst>
          </p:cNvPr>
          <p:cNvSpPr/>
          <p:nvPr/>
        </p:nvSpPr>
        <p:spPr>
          <a:xfrm>
            <a:off x="8511486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46" name="타원 945">
            <a:extLst>
              <a:ext uri="{FF2B5EF4-FFF2-40B4-BE49-F238E27FC236}">
                <a16:creationId xmlns:a16="http://schemas.microsoft.com/office/drawing/2014/main" id="{364B9D98-B229-496F-8D27-C8D725C1ABB7}"/>
              </a:ext>
            </a:extLst>
          </p:cNvPr>
          <p:cNvSpPr/>
          <p:nvPr/>
        </p:nvSpPr>
        <p:spPr>
          <a:xfrm>
            <a:off x="8511486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47" name="타원 946">
            <a:extLst>
              <a:ext uri="{FF2B5EF4-FFF2-40B4-BE49-F238E27FC236}">
                <a16:creationId xmlns:a16="http://schemas.microsoft.com/office/drawing/2014/main" id="{1619ED4C-637D-4205-B37F-CC0761B473F6}"/>
              </a:ext>
            </a:extLst>
          </p:cNvPr>
          <p:cNvSpPr/>
          <p:nvPr/>
        </p:nvSpPr>
        <p:spPr>
          <a:xfrm>
            <a:off x="8513509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48" name="타원 947">
            <a:extLst>
              <a:ext uri="{FF2B5EF4-FFF2-40B4-BE49-F238E27FC236}">
                <a16:creationId xmlns:a16="http://schemas.microsoft.com/office/drawing/2014/main" id="{69EDDD93-7C87-4DCD-AE17-DD571A264247}"/>
              </a:ext>
            </a:extLst>
          </p:cNvPr>
          <p:cNvSpPr/>
          <p:nvPr/>
        </p:nvSpPr>
        <p:spPr>
          <a:xfrm>
            <a:off x="8511486" y="978810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49" name="타원 948">
            <a:extLst>
              <a:ext uri="{FF2B5EF4-FFF2-40B4-BE49-F238E27FC236}">
                <a16:creationId xmlns:a16="http://schemas.microsoft.com/office/drawing/2014/main" id="{5E0ABCA3-4150-46A8-AC7E-C19E5F855993}"/>
              </a:ext>
            </a:extLst>
          </p:cNvPr>
          <p:cNvSpPr/>
          <p:nvPr/>
        </p:nvSpPr>
        <p:spPr>
          <a:xfrm>
            <a:off x="8510322" y="1877724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50" name="타원 949">
            <a:extLst>
              <a:ext uri="{FF2B5EF4-FFF2-40B4-BE49-F238E27FC236}">
                <a16:creationId xmlns:a16="http://schemas.microsoft.com/office/drawing/2014/main" id="{893752DF-B221-4FAD-9C29-596EA8A8EFB8}"/>
              </a:ext>
            </a:extLst>
          </p:cNvPr>
          <p:cNvSpPr/>
          <p:nvPr/>
        </p:nvSpPr>
        <p:spPr>
          <a:xfrm>
            <a:off x="8511486" y="2787712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51" name="타원 950">
            <a:extLst>
              <a:ext uri="{FF2B5EF4-FFF2-40B4-BE49-F238E27FC236}">
                <a16:creationId xmlns:a16="http://schemas.microsoft.com/office/drawing/2014/main" id="{4E335085-DA12-4AF0-AC4F-0AE9443F6B0B}"/>
              </a:ext>
            </a:extLst>
          </p:cNvPr>
          <p:cNvSpPr/>
          <p:nvPr/>
        </p:nvSpPr>
        <p:spPr>
          <a:xfrm>
            <a:off x="8511486" y="368662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52" name="타원 951">
            <a:extLst>
              <a:ext uri="{FF2B5EF4-FFF2-40B4-BE49-F238E27FC236}">
                <a16:creationId xmlns:a16="http://schemas.microsoft.com/office/drawing/2014/main" id="{A2F0F110-F993-4155-9F41-577A8F403E0C}"/>
              </a:ext>
            </a:extLst>
          </p:cNvPr>
          <p:cNvSpPr/>
          <p:nvPr/>
        </p:nvSpPr>
        <p:spPr>
          <a:xfrm>
            <a:off x="8511486" y="4596615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56" name="타원 955">
            <a:extLst>
              <a:ext uri="{FF2B5EF4-FFF2-40B4-BE49-F238E27FC236}">
                <a16:creationId xmlns:a16="http://schemas.microsoft.com/office/drawing/2014/main" id="{96631D3A-5193-48D9-8330-92866C866B3F}"/>
              </a:ext>
            </a:extLst>
          </p:cNvPr>
          <p:cNvSpPr/>
          <p:nvPr/>
        </p:nvSpPr>
        <p:spPr>
          <a:xfrm>
            <a:off x="8510322" y="8009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57" name="타원 956">
            <a:extLst>
              <a:ext uri="{FF2B5EF4-FFF2-40B4-BE49-F238E27FC236}">
                <a16:creationId xmlns:a16="http://schemas.microsoft.com/office/drawing/2014/main" id="{94B99288-83D7-4ABB-AD85-1F74F9976DE0}"/>
              </a:ext>
            </a:extLst>
          </p:cNvPr>
          <p:cNvSpPr/>
          <p:nvPr/>
        </p:nvSpPr>
        <p:spPr>
          <a:xfrm>
            <a:off x="8511486" y="80096"/>
            <a:ext cx="792000" cy="79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58" name="곱하기 기호 957">
            <a:extLst>
              <a:ext uri="{FF2B5EF4-FFF2-40B4-BE49-F238E27FC236}">
                <a16:creationId xmlns:a16="http://schemas.microsoft.com/office/drawing/2014/main" id="{86208F16-7A39-4668-A83A-8BECC8EAF8D7}"/>
              </a:ext>
            </a:extLst>
          </p:cNvPr>
          <p:cNvSpPr/>
          <p:nvPr/>
        </p:nvSpPr>
        <p:spPr>
          <a:xfrm>
            <a:off x="9393823" y="408570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59" name="Picture 12" descr="Minimalist Flareon Icon (Free to Use)">
            <a:extLst>
              <a:ext uri="{FF2B5EF4-FFF2-40B4-BE49-F238E27FC236}">
                <a16:creationId xmlns:a16="http://schemas.microsoft.com/office/drawing/2014/main" id="{901F0685-EA1C-4810-A538-B8BF8ABA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340" y="800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0" name="Picture 14" descr="Minimalist Jolteon Icon (Free to Use)">
            <a:extLst>
              <a:ext uri="{FF2B5EF4-FFF2-40B4-BE49-F238E27FC236}">
                <a16:creationId xmlns:a16="http://schemas.microsoft.com/office/drawing/2014/main" id="{F64D12B6-2971-4F4B-B8E5-38768AD0B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340" y="8009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1" name="직사각형 960">
            <a:extLst>
              <a:ext uri="{FF2B5EF4-FFF2-40B4-BE49-F238E27FC236}">
                <a16:creationId xmlns:a16="http://schemas.microsoft.com/office/drawing/2014/main" id="{0EDECE38-9E73-42CE-A1E4-61F22AD8468D}"/>
              </a:ext>
            </a:extLst>
          </p:cNvPr>
          <p:cNvSpPr/>
          <p:nvPr/>
        </p:nvSpPr>
        <p:spPr>
          <a:xfrm>
            <a:off x="8564069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" name="직사각형 961">
            <a:extLst>
              <a:ext uri="{FF2B5EF4-FFF2-40B4-BE49-F238E27FC236}">
                <a16:creationId xmlns:a16="http://schemas.microsoft.com/office/drawing/2014/main" id="{53F787D8-59DB-4DC1-84E9-1162907DAD8D}"/>
              </a:ext>
            </a:extLst>
          </p:cNvPr>
          <p:cNvSpPr/>
          <p:nvPr/>
        </p:nvSpPr>
        <p:spPr>
          <a:xfrm>
            <a:off x="8924069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3" name="곱하기 기호 962">
            <a:extLst>
              <a:ext uri="{FF2B5EF4-FFF2-40B4-BE49-F238E27FC236}">
                <a16:creationId xmlns:a16="http://schemas.microsoft.com/office/drawing/2014/main" id="{E1C52B8C-5E20-4E62-9811-0B2971A44CAD}"/>
              </a:ext>
            </a:extLst>
          </p:cNvPr>
          <p:cNvSpPr/>
          <p:nvPr/>
        </p:nvSpPr>
        <p:spPr>
          <a:xfrm>
            <a:off x="9394693" y="1307284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64" name="Picture 12" descr="Minimalist Flareon Icon (Free to Use)">
            <a:extLst>
              <a:ext uri="{FF2B5EF4-FFF2-40B4-BE49-F238E27FC236}">
                <a16:creationId xmlns:a16="http://schemas.microsoft.com/office/drawing/2014/main" id="{4894C56D-7EBA-458D-BC23-6125EABD3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210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5" name="Picture 14" descr="Minimalist Jolteon Icon (Free to Use)">
            <a:extLst>
              <a:ext uri="{FF2B5EF4-FFF2-40B4-BE49-F238E27FC236}">
                <a16:creationId xmlns:a16="http://schemas.microsoft.com/office/drawing/2014/main" id="{D7A49DBE-3D9E-4794-9E10-9B2D5E59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210" y="97881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6" name="직사각형 965">
            <a:extLst>
              <a:ext uri="{FF2B5EF4-FFF2-40B4-BE49-F238E27FC236}">
                <a16:creationId xmlns:a16="http://schemas.microsoft.com/office/drawing/2014/main" id="{706EBC79-DCDB-4F3E-82C5-9F5D09A48C74}"/>
              </a:ext>
            </a:extLst>
          </p:cNvPr>
          <p:cNvSpPr/>
          <p:nvPr/>
        </p:nvSpPr>
        <p:spPr>
          <a:xfrm>
            <a:off x="8564069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7" name="직사각형 966">
            <a:extLst>
              <a:ext uri="{FF2B5EF4-FFF2-40B4-BE49-F238E27FC236}">
                <a16:creationId xmlns:a16="http://schemas.microsoft.com/office/drawing/2014/main" id="{56448F16-A1D5-4BD0-8396-A21BA90DC7EB}"/>
              </a:ext>
            </a:extLst>
          </p:cNvPr>
          <p:cNvSpPr/>
          <p:nvPr/>
        </p:nvSpPr>
        <p:spPr>
          <a:xfrm>
            <a:off x="8924069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8" name="곱하기 기호 967">
            <a:extLst>
              <a:ext uri="{FF2B5EF4-FFF2-40B4-BE49-F238E27FC236}">
                <a16:creationId xmlns:a16="http://schemas.microsoft.com/office/drawing/2014/main" id="{02DDB321-4AC8-4590-BD09-6CF5CD76215C}"/>
              </a:ext>
            </a:extLst>
          </p:cNvPr>
          <p:cNvSpPr/>
          <p:nvPr/>
        </p:nvSpPr>
        <p:spPr>
          <a:xfrm>
            <a:off x="9391805" y="221935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69" name="Picture 12" descr="Minimalist Flareon Icon (Free to Use)">
            <a:extLst>
              <a:ext uri="{FF2B5EF4-FFF2-40B4-BE49-F238E27FC236}">
                <a16:creationId xmlns:a16="http://schemas.microsoft.com/office/drawing/2014/main" id="{24CC7A31-3BA6-4BBC-B407-691C3D0C7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22" y="18908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0" name="Picture 14" descr="Minimalist Jolteon Icon (Free to Use)">
            <a:extLst>
              <a:ext uri="{FF2B5EF4-FFF2-40B4-BE49-F238E27FC236}">
                <a16:creationId xmlns:a16="http://schemas.microsoft.com/office/drawing/2014/main" id="{B0E56CB3-EC5C-4249-B8C9-81FB6CCE6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22" y="18908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1" name="직사각형 970">
            <a:extLst>
              <a:ext uri="{FF2B5EF4-FFF2-40B4-BE49-F238E27FC236}">
                <a16:creationId xmlns:a16="http://schemas.microsoft.com/office/drawing/2014/main" id="{624E85C2-0D86-415F-9BBB-BEAE13252B53}"/>
              </a:ext>
            </a:extLst>
          </p:cNvPr>
          <p:cNvSpPr/>
          <p:nvPr/>
        </p:nvSpPr>
        <p:spPr>
          <a:xfrm>
            <a:off x="8564069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2" name="직사각형 971">
            <a:extLst>
              <a:ext uri="{FF2B5EF4-FFF2-40B4-BE49-F238E27FC236}">
                <a16:creationId xmlns:a16="http://schemas.microsoft.com/office/drawing/2014/main" id="{67FF04C5-0603-440E-9921-AFDCCBE0CCC1}"/>
              </a:ext>
            </a:extLst>
          </p:cNvPr>
          <p:cNvSpPr/>
          <p:nvPr/>
        </p:nvSpPr>
        <p:spPr>
          <a:xfrm>
            <a:off x="8924069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3" name="곱하기 기호 972">
            <a:extLst>
              <a:ext uri="{FF2B5EF4-FFF2-40B4-BE49-F238E27FC236}">
                <a16:creationId xmlns:a16="http://schemas.microsoft.com/office/drawing/2014/main" id="{4531E519-C8CF-4A4B-ADCD-348CF4754F4B}"/>
              </a:ext>
            </a:extLst>
          </p:cNvPr>
          <p:cNvSpPr/>
          <p:nvPr/>
        </p:nvSpPr>
        <p:spPr>
          <a:xfrm>
            <a:off x="9388134" y="3109927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74" name="Picture 12" descr="Minimalist Flareon Icon (Free to Use)">
            <a:extLst>
              <a:ext uri="{FF2B5EF4-FFF2-40B4-BE49-F238E27FC236}">
                <a16:creationId xmlns:a16="http://schemas.microsoft.com/office/drawing/2014/main" id="{BEB9DD90-611A-456F-BB71-7C836A90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51" y="278145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5" name="Picture 14" descr="Minimalist Jolteon Icon (Free to Use)">
            <a:extLst>
              <a:ext uri="{FF2B5EF4-FFF2-40B4-BE49-F238E27FC236}">
                <a16:creationId xmlns:a16="http://schemas.microsoft.com/office/drawing/2014/main" id="{723D228F-D768-4CB7-9125-010EBCB6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51" y="278145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6" name="직사각형 975">
            <a:extLst>
              <a:ext uri="{FF2B5EF4-FFF2-40B4-BE49-F238E27FC236}">
                <a16:creationId xmlns:a16="http://schemas.microsoft.com/office/drawing/2014/main" id="{3DE2B6B0-7493-4FF3-9DAF-85CA1F0ED075}"/>
              </a:ext>
            </a:extLst>
          </p:cNvPr>
          <p:cNvSpPr/>
          <p:nvPr/>
        </p:nvSpPr>
        <p:spPr>
          <a:xfrm>
            <a:off x="8564069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7" name="직사각형 976">
            <a:extLst>
              <a:ext uri="{FF2B5EF4-FFF2-40B4-BE49-F238E27FC236}">
                <a16:creationId xmlns:a16="http://schemas.microsoft.com/office/drawing/2014/main" id="{762BDE3C-BCDE-4F7F-997B-818C83554FDA}"/>
              </a:ext>
            </a:extLst>
          </p:cNvPr>
          <p:cNvSpPr/>
          <p:nvPr/>
        </p:nvSpPr>
        <p:spPr>
          <a:xfrm>
            <a:off x="8924069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8" name="곱하기 기호 977">
            <a:extLst>
              <a:ext uri="{FF2B5EF4-FFF2-40B4-BE49-F238E27FC236}">
                <a16:creationId xmlns:a16="http://schemas.microsoft.com/office/drawing/2014/main" id="{CD34324E-0681-49F8-BB66-DAC265AD5474}"/>
              </a:ext>
            </a:extLst>
          </p:cNvPr>
          <p:cNvSpPr/>
          <p:nvPr/>
        </p:nvSpPr>
        <p:spPr>
          <a:xfrm>
            <a:off x="9388134" y="4016763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79" name="Picture 12" descr="Minimalist Flareon Icon (Free to Use)">
            <a:extLst>
              <a:ext uri="{FF2B5EF4-FFF2-40B4-BE49-F238E27FC236}">
                <a16:creationId xmlns:a16="http://schemas.microsoft.com/office/drawing/2014/main" id="{33BD886E-AD45-4D4F-B16C-86067258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51" y="36882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0" name="Picture 14" descr="Minimalist Jolteon Icon (Free to Use)">
            <a:extLst>
              <a:ext uri="{FF2B5EF4-FFF2-40B4-BE49-F238E27FC236}">
                <a16:creationId xmlns:a16="http://schemas.microsoft.com/office/drawing/2014/main" id="{565DE18E-2896-45A4-94A5-6916E223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51" y="3688289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1" name="직사각형 980">
            <a:extLst>
              <a:ext uri="{FF2B5EF4-FFF2-40B4-BE49-F238E27FC236}">
                <a16:creationId xmlns:a16="http://schemas.microsoft.com/office/drawing/2014/main" id="{DBFAFB16-90D4-4E25-A199-7025783B1A39}"/>
              </a:ext>
            </a:extLst>
          </p:cNvPr>
          <p:cNvSpPr/>
          <p:nvPr/>
        </p:nvSpPr>
        <p:spPr>
          <a:xfrm>
            <a:off x="8564069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2" name="직사각형 981">
            <a:extLst>
              <a:ext uri="{FF2B5EF4-FFF2-40B4-BE49-F238E27FC236}">
                <a16:creationId xmlns:a16="http://schemas.microsoft.com/office/drawing/2014/main" id="{C535FC7E-66A6-45C1-A30D-3EEE7A7122D7}"/>
              </a:ext>
            </a:extLst>
          </p:cNvPr>
          <p:cNvSpPr/>
          <p:nvPr/>
        </p:nvSpPr>
        <p:spPr>
          <a:xfrm>
            <a:off x="8924069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3" name="곱하기 기호 982">
            <a:extLst>
              <a:ext uri="{FF2B5EF4-FFF2-40B4-BE49-F238E27FC236}">
                <a16:creationId xmlns:a16="http://schemas.microsoft.com/office/drawing/2014/main" id="{D8FA2142-0B71-4702-B8D3-49FE0008AB48}"/>
              </a:ext>
            </a:extLst>
          </p:cNvPr>
          <p:cNvSpPr/>
          <p:nvPr/>
        </p:nvSpPr>
        <p:spPr>
          <a:xfrm>
            <a:off x="9386057" y="4931816"/>
            <a:ext cx="130628" cy="130628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84" name="Picture 12" descr="Minimalist Flareon Icon (Free to Use)">
            <a:extLst>
              <a:ext uri="{FF2B5EF4-FFF2-40B4-BE49-F238E27FC236}">
                <a16:creationId xmlns:a16="http://schemas.microsoft.com/office/drawing/2014/main" id="{C2110811-7E10-4A86-B45D-49A257D9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74" y="460334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5" name="Picture 14" descr="Minimalist Jolteon Icon (Free to Use)">
            <a:extLst>
              <a:ext uri="{FF2B5EF4-FFF2-40B4-BE49-F238E27FC236}">
                <a16:creationId xmlns:a16="http://schemas.microsoft.com/office/drawing/2014/main" id="{21792753-0D13-4FE3-A2E4-9748B404D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74" y="460334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6" name="직사각형 985">
            <a:extLst>
              <a:ext uri="{FF2B5EF4-FFF2-40B4-BE49-F238E27FC236}">
                <a16:creationId xmlns:a16="http://schemas.microsoft.com/office/drawing/2014/main" id="{E342D06A-3C4E-4004-85E6-AC27BBAB49AA}"/>
              </a:ext>
            </a:extLst>
          </p:cNvPr>
          <p:cNvSpPr/>
          <p:nvPr/>
        </p:nvSpPr>
        <p:spPr>
          <a:xfrm>
            <a:off x="8564069" y="5545716"/>
            <a:ext cx="360000" cy="187683"/>
          </a:xfrm>
          <a:prstGeom prst="rect">
            <a:avLst/>
          </a:prstGeom>
          <a:solidFill>
            <a:srgbClr val="DAB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직사각형 986">
            <a:extLst>
              <a:ext uri="{FF2B5EF4-FFF2-40B4-BE49-F238E27FC236}">
                <a16:creationId xmlns:a16="http://schemas.microsoft.com/office/drawing/2014/main" id="{2BA12A8F-234C-4F8B-87A7-8447BE0A844B}"/>
              </a:ext>
            </a:extLst>
          </p:cNvPr>
          <p:cNvSpPr/>
          <p:nvPr/>
        </p:nvSpPr>
        <p:spPr>
          <a:xfrm>
            <a:off x="8924069" y="5545716"/>
            <a:ext cx="360000" cy="187683"/>
          </a:xfrm>
          <a:prstGeom prst="rect">
            <a:avLst/>
          </a:prstGeom>
          <a:solidFill>
            <a:srgbClr val="B64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8" name="그림 987">
            <a:hlinkClick r:id="rId7" action="ppaction://hlinksldjump"/>
            <a:extLst>
              <a:ext uri="{FF2B5EF4-FFF2-40B4-BE49-F238E27FC236}">
                <a16:creationId xmlns:a16="http://schemas.microsoft.com/office/drawing/2014/main" id="{0E87DB9F-8018-4DAB-B919-70D0A9D4B3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8771" y="141503"/>
            <a:ext cx="2182557" cy="1877731"/>
          </a:xfrm>
          <a:prstGeom prst="rect">
            <a:avLst/>
          </a:prstGeom>
        </p:spPr>
      </p:pic>
      <p:pic>
        <p:nvPicPr>
          <p:cNvPr id="989" name="그림 988">
            <a:hlinkClick r:id="rId9" action="ppaction://hlinksldjump"/>
            <a:extLst>
              <a:ext uri="{FF2B5EF4-FFF2-40B4-BE49-F238E27FC236}">
                <a16:creationId xmlns:a16="http://schemas.microsoft.com/office/drawing/2014/main" id="{0FD37652-F8DF-43AE-A153-5C63A005D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8771" y="1658826"/>
            <a:ext cx="2182557" cy="1871634"/>
          </a:xfrm>
          <a:prstGeom prst="rect">
            <a:avLst/>
          </a:prstGeom>
        </p:spPr>
      </p:pic>
      <p:pic>
        <p:nvPicPr>
          <p:cNvPr id="990" name="그림 989">
            <a:hlinkClick r:id="rId9" action="ppaction://hlinksldjump"/>
            <a:extLst>
              <a:ext uri="{FF2B5EF4-FFF2-40B4-BE49-F238E27FC236}">
                <a16:creationId xmlns:a16="http://schemas.microsoft.com/office/drawing/2014/main" id="{6D6E4911-28EB-438E-B9DA-5BD3195E19F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18771" y="3170052"/>
            <a:ext cx="2182557" cy="1877731"/>
          </a:xfrm>
          <a:prstGeom prst="rect">
            <a:avLst/>
          </a:prstGeom>
        </p:spPr>
      </p:pic>
      <p:sp>
        <p:nvSpPr>
          <p:cNvPr id="353" name="TextBox 352">
            <a:extLst>
              <a:ext uri="{FF2B5EF4-FFF2-40B4-BE49-F238E27FC236}">
                <a16:creationId xmlns:a16="http://schemas.microsoft.com/office/drawing/2014/main" id="{4E96DAE4-E4B7-4B7E-B315-3AC844BC314F}"/>
              </a:ext>
            </a:extLst>
          </p:cNvPr>
          <p:cNvSpPr txBox="1"/>
          <p:nvPr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99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5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5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5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5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25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25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25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5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4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2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2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2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2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9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4" dur="2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5" dur="2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25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25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25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25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9" dur="25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25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6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3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25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25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1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5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5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8" dur="25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25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9" dur="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1" dur="25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25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0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2" dur="25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3" dur="25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1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7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4" dur="25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25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5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5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6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25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25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8" dur="25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25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1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0" dur="2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1" dur="2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2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2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6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5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"/>
                  </p:tgtEl>
                </p:cond>
              </p:nextCondLst>
            </p:seq>
            <p:seq concurrent="1" nextAc="seek">
              <p:cTn id="728" restart="whenNotActive" fill="hold" evtFilter="cancelBubble" nodeType="interactiveSeq">
                <p:stCondLst>
                  <p:cond evt="onClick" delay="0">
                    <p:tgtEl>
                      <p:spTgt spid="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9" fill="hold">
                      <p:stCondLst>
                        <p:cond delay="0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3" dur="2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4" dur="2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0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4" dur="2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5" dur="2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6" dur="2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2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772" restart="whenNotActive" fill="hold" evtFilter="cancelBubble" nodeType="interactiveSeq">
                <p:stCondLst>
                  <p:cond evt="onClick" delay="0">
                    <p:tgtEl>
                      <p:spTgt spid="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3" fill="hold">
                      <p:stCondLst>
                        <p:cond delay="0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7" dur="2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2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6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2"/>
                  </p:tgtEl>
                </p:cond>
              </p:nextCondLst>
            </p:seq>
            <p:seq concurrent="1" nextAc="seek">
              <p:cTn id="794" restart="whenNotActive" fill="hold" evtFilter="cancelBubble" nodeType="interactiveSeq">
                <p:stCondLst>
                  <p:cond evt="onClick" delay="0">
                    <p:tgtEl>
                      <p:spTgt spid="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5" fill="hold">
                      <p:stCondLst>
                        <p:cond delay="0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9" dur="25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0" dur="25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7"/>
                  </p:tgtEl>
                </p:cond>
              </p:nextCondLst>
            </p:seq>
            <p:seq concurrent="1" nextAc="seek">
              <p:cTn id="805" restart="whenNotActive" fill="hold" evtFilter="cancelBubble" nodeType="interactiveSeq">
                <p:stCondLst>
                  <p:cond evt="onClick" delay="0">
                    <p:tgtEl>
                      <p:spTgt spid="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6" fill="hold">
                      <p:stCondLst>
                        <p:cond delay="0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0" dur="2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2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8"/>
                  </p:tgtEl>
                </p:cond>
              </p:nextCondLst>
            </p:seq>
            <p:seq concurrent="1" nextAc="seek">
              <p:cTn id="816" restart="whenNotActive" fill="hold" evtFilter="cancelBubble" nodeType="interactiveSeq">
                <p:stCondLst>
                  <p:cond evt="onClick" delay="0">
                    <p:tgtEl>
                      <p:spTgt spid="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7" fill="hold">
                      <p:stCondLst>
                        <p:cond delay="0"/>
                      </p:stCondLst>
                      <p:childTnLst>
                        <p:par>
                          <p:cTn id="818" fill="hold">
                            <p:stCondLst>
                              <p:cond delay="0"/>
                            </p:stCondLst>
                            <p:childTnLst>
                              <p:par>
                                <p:cTn id="8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2" dur="25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3" dur="25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2"/>
                  </p:tgtEl>
                </p:cond>
              </p:nextCondLst>
            </p:seq>
            <p:seq concurrent="1" nextAc="seek">
              <p:cTn id="838" restart="whenNotActive" fill="hold" evtFilter="cancelBubble" nodeType="interactiveSeq">
                <p:stCondLst>
                  <p:cond evt="onClick" delay="0">
                    <p:tgtEl>
                      <p:spTgt spid="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9" fill="hold">
                      <p:stCondLst>
                        <p:cond delay="0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3" dur="25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25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"/>
                  </p:tgtEl>
                </p:cond>
              </p:nextCondLst>
            </p:seq>
            <p:seq concurrent="1" nextAc="seek">
              <p:cTn id="849" restart="whenNotActive" fill="hold" evtFilter="cancelBubble" nodeType="interactiveSeq">
                <p:stCondLst>
                  <p:cond evt="onClick" delay="0">
                    <p:tgtEl>
                      <p:spTgt spid="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0" fill="hold">
                      <p:stCondLst>
                        <p:cond delay="0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9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5" dur="25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6" dur="25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7"/>
                  </p:tgtEl>
                </p:cond>
              </p:nextCondLst>
            </p:seq>
            <p:seq concurrent="1" nextAc="seek">
              <p:cTn id="871" restart="whenNotActive" fill="hold" evtFilter="cancelBubble" nodeType="interactiveSeq">
                <p:stCondLst>
                  <p:cond evt="onClick" delay="0">
                    <p:tgtEl>
                      <p:spTgt spid="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2" fill="hold">
                      <p:stCondLst>
                        <p:cond delay="0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6" dur="25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7" dur="25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8"/>
                  </p:tgtEl>
                </p:cond>
              </p:nextCondLst>
            </p:seq>
            <p:seq concurrent="1" nextAc="seek">
              <p:cTn id="882" restart="whenNotActive" fill="hold" evtFilter="cancelBubble" nodeType="interactiveSeq">
                <p:stCondLst>
                  <p:cond evt="onClick" delay="0">
                    <p:tgtEl>
                      <p:spTgt spid="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3" fill="hold">
                      <p:stCondLst>
                        <p:cond delay="0"/>
                      </p:stCondLst>
                      <p:childTnLst>
                        <p:par>
                          <p:cTn id="884" fill="hold">
                            <p:stCondLst>
                              <p:cond delay="0"/>
                            </p:stCondLst>
                            <p:childTnLst>
                              <p:par>
                                <p:cTn id="8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8" dur="2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2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2"/>
                  </p:tgtEl>
                </p:cond>
              </p:nextCondLst>
            </p:seq>
            <p:seq concurrent="1" nextAc="seek">
              <p:cTn id="904" restart="whenNotActive" fill="hold" evtFilter="cancelBubble" nodeType="interactiveSeq">
                <p:stCondLst>
                  <p:cond evt="onClick" delay="0">
                    <p:tgtEl>
                      <p:spTgt spid="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5" fill="hold">
                      <p:stCondLst>
                        <p:cond delay="0"/>
                      </p:stCondLst>
                      <p:childTnLst>
                        <p:par>
                          <p:cTn id="906" fill="hold">
                            <p:stCondLst>
                              <p:cond delay="0"/>
                            </p:stCondLst>
                            <p:childTnLst>
                              <p:par>
                                <p:cTn id="90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9" dur="2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0" dur="2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3"/>
                  </p:tgtEl>
                </p:cond>
              </p:nextCondLst>
            </p:seq>
            <p:seq concurrent="1" nextAc="seek">
              <p:cTn id="915" restart="whenNotActive" fill="hold" evtFilter="cancelBubble" nodeType="interactiveSeq">
                <p:stCondLst>
                  <p:cond evt="onClick" delay="0">
                    <p:tgtEl>
                      <p:spTgt spid="5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6" fill="hold">
                      <p:stCondLst>
                        <p:cond delay="0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9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1" dur="2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2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2" dur="2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2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8"/>
                  </p:tgtEl>
                </p:cond>
              </p:nextCondLst>
            </p:seq>
            <p:seq concurrent="1" nextAc="seek">
              <p:cTn id="948" restart="whenNotActive" fill="hold" evtFilter="cancelBubble" nodeType="interactiveSeq">
                <p:stCondLst>
                  <p:cond evt="onClick" delay="0">
                    <p:tgtEl>
                      <p:spTgt spid="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9" fill="hold">
                      <p:stCondLst>
                        <p:cond delay="0"/>
                      </p:stCondLst>
                      <p:childTnLst>
                        <p:par>
                          <p:cTn id="950" fill="hold">
                            <p:stCondLst>
                              <p:cond delay="0"/>
                            </p:stCondLst>
                            <p:childTnLst>
                              <p:par>
                                <p:cTn id="9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"/>
                  </p:tgtEl>
                </p:cond>
              </p:nextCondLst>
            </p:seq>
            <p:seq concurrent="1" nextAc="seek">
              <p:cTn id="959" restart="whenNotActive" fill="hold" evtFilter="cancelBubble" nodeType="interactiveSeq">
                <p:stCondLst>
                  <p:cond evt="onClick" delay="0">
                    <p:tgtEl>
                      <p:spTgt spid="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0" fill="hold">
                      <p:stCondLst>
                        <p:cond delay="0"/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4" dur="25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5" dur="25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2"/>
                  </p:tgtEl>
                </p:cond>
              </p:nextCondLst>
            </p:seq>
            <p:seq concurrent="1" nextAc="seek">
              <p:cTn id="970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1" fill="hold">
                      <p:stCondLst>
                        <p:cond delay="0"/>
                      </p:stCondLst>
                      <p:childTnLst>
                        <p:par>
                          <p:cTn id="972" fill="hold">
                            <p:stCondLst>
                              <p:cond delay="0"/>
                            </p:stCondLst>
                            <p:childTnLst>
                              <p:par>
                                <p:cTn id="9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5" dur="2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6" dur="2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  <p:seq concurrent="1" nextAc="seek">
              <p:cTn id="981" restart="whenNotActive" fill="hold" evtFilter="cancelBubble" nodeType="interactiveSeq">
                <p:stCondLst>
                  <p:cond evt="onClick" delay="0">
                    <p:tgtEl>
                      <p:spTgt spid="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2" fill="hold">
                      <p:stCondLst>
                        <p:cond delay="0"/>
                      </p:stCondLst>
                      <p:childTnLst>
                        <p:par>
                          <p:cTn id="983" fill="hold">
                            <p:stCondLst>
                              <p:cond delay="0"/>
                            </p:stCondLst>
                            <p:childTnLst>
                              <p:par>
                                <p:cTn id="9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9"/>
                  </p:tgtEl>
                </p:cond>
              </p:nextCondLst>
            </p:seq>
            <p:seq concurrent="1" nextAc="seek">
              <p:cTn id="992" restart="whenNotActive" fill="hold" evtFilter="cancelBubble" nodeType="interactiveSeq">
                <p:stCondLst>
                  <p:cond evt="onClick" delay="0">
                    <p:tgtEl>
                      <p:spTgt spid="6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3" fill="hold">
                      <p:stCondLst>
                        <p:cond delay="0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7" dur="25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25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"/>
                  </p:tgtEl>
                </p:cond>
              </p:nextCondLst>
            </p:seq>
            <p:seq concurrent="1" nextAc="seek">
              <p:cTn id="1003" restart="whenNotActive" fill="hold" evtFilter="cancelBubble" nodeType="interactiveSeq">
                <p:stCondLst>
                  <p:cond evt="onClick" delay="0">
                    <p:tgtEl>
                      <p:spTgt spid="6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4" fill="hold">
                      <p:stCondLst>
                        <p:cond delay="0"/>
                      </p:stCondLst>
                      <p:childTnLst>
                        <p:par>
                          <p:cTn id="1005" fill="hold">
                            <p:stCondLst>
                              <p:cond delay="0"/>
                            </p:stCondLst>
                            <p:childTnLst>
                              <p:par>
                                <p:cTn id="100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8" dur="25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9" dur="25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"/>
                  </p:tgtEl>
                </p:cond>
              </p:nextCondLst>
            </p:seq>
            <p:seq concurrent="1" nextAc="seek">
              <p:cTn id="1014" restart="whenNotActive" fill="hold" evtFilter="cancelBubble" nodeType="interactiveSeq">
                <p:stCondLst>
                  <p:cond evt="onClick" delay="0">
                    <p:tgtEl>
                      <p:spTgt spid="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5" fill="hold">
                      <p:stCondLst>
                        <p:cond delay="0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1"/>
                  </p:tgtEl>
                </p:cond>
              </p:nextCondLst>
            </p:seq>
            <p:seq concurrent="1" nextAc="seek">
              <p:cTn id="1025" restart="whenNotActive" fill="hold" evtFilter="cancelBubble" nodeType="interactiveSeq">
                <p:stCondLst>
                  <p:cond evt="onClick" delay="0">
                    <p:tgtEl>
                      <p:spTgt spid="6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6" fill="hold">
                      <p:stCondLst>
                        <p:cond delay="0"/>
                      </p:stCondLst>
                      <p:childTnLst>
                        <p:par>
                          <p:cTn id="1027" fill="hold">
                            <p:stCondLst>
                              <p:cond delay="0"/>
                            </p:stCondLst>
                            <p:childTnLst>
                              <p:par>
                                <p:cTn id="10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0" dur="25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1" dur="25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9"/>
                  </p:tgtEl>
                </p:cond>
              </p:nextCondLst>
            </p:seq>
            <p:seq concurrent="1" nextAc="seek">
              <p:cTn id="1036" restart="whenNotActive" fill="hold" evtFilter="cancelBubble" nodeType="interactiveSeq">
                <p:stCondLst>
                  <p:cond evt="onClick" delay="0">
                    <p:tgtEl>
                      <p:spTgt spid="6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7" fill="hold">
                      <p:stCondLst>
                        <p:cond delay="0"/>
                      </p:stCondLst>
                      <p:childTnLst>
                        <p:par>
                          <p:cTn id="1038" fill="hold">
                            <p:stCondLst>
                              <p:cond delay="0"/>
                            </p:stCondLst>
                            <p:childTnLst>
                              <p:par>
                                <p:cTn id="10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1" dur="25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2" dur="25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0"/>
                  </p:tgtEl>
                </p:cond>
              </p:nextCondLst>
            </p:seq>
            <p:seq concurrent="1" nextAc="seek">
              <p:cTn id="1047" restart="whenNotActive" fill="hold" evtFilter="cancelBubble" nodeType="interactiveSeq">
                <p:stCondLst>
                  <p:cond evt="onClick" delay="0">
                    <p:tgtEl>
                      <p:spTgt spid="6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8" fill="hold">
                      <p:stCondLst>
                        <p:cond delay="0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6"/>
                  </p:tgtEl>
                </p:cond>
              </p:nextCondLst>
            </p:seq>
            <p:seq concurrent="1" nextAc="seek">
              <p:cTn id="1058" restart="whenNotActive" fill="hold" evtFilter="cancelBubble" nodeType="interactiveSeq">
                <p:stCondLst>
                  <p:cond evt="onClick" delay="0">
                    <p:tgtEl>
                      <p:spTgt spid="6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9" fill="hold">
                      <p:stCondLst>
                        <p:cond delay="0"/>
                      </p:stCondLst>
                      <p:childTnLst>
                        <p:par>
                          <p:cTn id="1060" fill="hold">
                            <p:stCondLst>
                              <p:cond delay="0"/>
                            </p:stCondLst>
                            <p:childTnLst>
                              <p:par>
                                <p:cTn id="10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3" dur="25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4" dur="25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4"/>
                  </p:tgtEl>
                </p:cond>
              </p:nextCondLst>
            </p:seq>
            <p:seq concurrent="1" nextAc="seek">
              <p:cTn id="1069" restart="whenNotActive" fill="hold" evtFilter="cancelBubble" nodeType="interactiveSeq">
                <p:stCondLst>
                  <p:cond evt="onClick" delay="0">
                    <p:tgtEl>
                      <p:spTgt spid="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0" fill="hold">
                      <p:stCondLst>
                        <p:cond delay="0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4" dur="25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5" dur="25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"/>
                  </p:tgtEl>
                </p:cond>
              </p:nextCondLst>
            </p:seq>
            <p:seq concurrent="1" nextAc="seek">
              <p:cTn id="1080" restart="whenNotActive" fill="hold" evtFilter="cancelBubble" nodeType="interactiveSeq">
                <p:stCondLst>
                  <p:cond evt="onClick" delay="0">
                    <p:tgtEl>
                      <p:spTgt spid="6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1" fill="hold">
                      <p:stCondLst>
                        <p:cond delay="0"/>
                      </p:stCondLst>
                      <p:childTnLst>
                        <p:par>
                          <p:cTn id="1082" fill="hold">
                            <p:stCondLst>
                              <p:cond delay="0"/>
                            </p:stCondLst>
                            <p:childTnLst>
                              <p:par>
                                <p:cTn id="10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1"/>
                  </p:tgtEl>
                </p:cond>
              </p:nextCondLst>
            </p:seq>
            <p:seq concurrent="1" nextAc="seek">
              <p:cTn id="1091" restart="whenNotActive" fill="hold" evtFilter="cancelBubble" nodeType="interactiveSeq">
                <p:stCondLst>
                  <p:cond evt="onClick" delay="0">
                    <p:tgtEl>
                      <p:spTgt spid="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2" fill="hold">
                      <p:stCondLst>
                        <p:cond delay="0"/>
                      </p:stCondLst>
                      <p:childTnLst>
                        <p:par>
                          <p:cTn id="1093" fill="hold">
                            <p:stCondLst>
                              <p:cond delay="0"/>
                            </p:stCondLst>
                            <p:childTnLst>
                              <p:par>
                                <p:cTn id="109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6" dur="25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7" dur="25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9"/>
                  </p:tgtEl>
                </p:cond>
              </p:nextCondLst>
            </p:seq>
            <p:seq concurrent="1" nextAc="seek">
              <p:cTn id="1102" restart="whenNotActive" fill="hold" evtFilter="cancelBubble" nodeType="interactiveSeq">
                <p:stCondLst>
                  <p:cond evt="onClick" delay="0">
                    <p:tgtEl>
                      <p:spTgt spid="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3" fill="hold">
                      <p:stCondLst>
                        <p:cond delay="0"/>
                      </p:stCondLst>
                      <p:childTnLst>
                        <p:par>
                          <p:cTn id="1104" fill="hold">
                            <p:stCondLst>
                              <p:cond delay="0"/>
                            </p:stCondLst>
                            <p:childTnLst>
                              <p:par>
                                <p:cTn id="1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7" dur="25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8" dur="25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0"/>
                  </p:tgtEl>
                </p:cond>
              </p:nextCondLst>
            </p:seq>
            <p:seq concurrent="1" nextAc="seek">
              <p:cTn id="1113" restart="whenNotActive" fill="hold" evtFilter="cancelBubble" nodeType="interactiveSeq">
                <p:stCondLst>
                  <p:cond evt="onClick" delay="0">
                    <p:tgtEl>
                      <p:spTgt spid="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4" fill="hold">
                      <p:stCondLst>
                        <p:cond delay="0"/>
                      </p:stCondLst>
                      <p:childTnLst>
                        <p:par>
                          <p:cTn id="1115" fill="hold">
                            <p:stCondLst>
                              <p:cond delay="0"/>
                            </p:stCondLst>
                            <p:childTnLst>
                              <p:par>
                                <p:cTn id="1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9" dur="25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0" dur="25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"/>
                  </p:tgtEl>
                </p:cond>
              </p:nextCondLst>
            </p:seq>
            <p:seq concurrent="1" nextAc="seek">
              <p:cTn id="1135" restart="whenNotActive" fill="hold" evtFilter="cancelBubble" nodeType="interactiveSeq">
                <p:stCondLst>
                  <p:cond evt="onClick" delay="0">
                    <p:tgtEl>
                      <p:spTgt spid="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6" fill="hold">
                      <p:stCondLst>
                        <p:cond delay="0"/>
                      </p:stCondLst>
                      <p:childTnLst>
                        <p:par>
                          <p:cTn id="1137" fill="hold">
                            <p:stCondLst>
                              <p:cond delay="0"/>
                            </p:stCondLst>
                            <p:childTnLst>
                              <p:par>
                                <p:cTn id="11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0" dur="25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1" dur="25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"/>
                  </p:tgtEl>
                </p:cond>
              </p:nextCondLst>
            </p:seq>
            <p:seq concurrent="1" nextAc="seek">
              <p:cTn id="1146" restart="whenNotActive" fill="hold" evtFilter="cancelBubble" nodeType="interactiveSeq">
                <p:stCondLst>
                  <p:cond evt="onClick" delay="0">
                    <p:tgtEl>
                      <p:spTgt spid="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7" fill="hold">
                      <p:stCondLst>
                        <p:cond delay="0"/>
                      </p:stCondLst>
                      <p:childTnLst>
                        <p:par>
                          <p:cTn id="1148" fill="hold">
                            <p:stCondLst>
                              <p:cond delay="0"/>
                            </p:stCondLst>
                            <p:childTnLst>
                              <p:par>
                                <p:cTn id="1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1"/>
                  </p:tgtEl>
                </p:cond>
              </p:nextCondLst>
            </p:seq>
            <p:seq concurrent="1" nextAc="seek">
              <p:cTn id="1157" restart="whenNotActive" fill="hold" evtFilter="cancelBubble" nodeType="interactiveSeq">
                <p:stCondLst>
                  <p:cond evt="onClick" delay="0">
                    <p:tgtEl>
                      <p:spTgt spid="8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8" fill="hold">
                      <p:stCondLst>
                        <p:cond delay="0"/>
                      </p:stCondLst>
                      <p:childTnLst>
                        <p:par>
                          <p:cTn id="1159" fill="hold">
                            <p:stCondLst>
                              <p:cond delay="0"/>
                            </p:stCondLst>
                            <p:childTnLst>
                              <p:par>
                                <p:cTn id="116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2" dur="25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25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"/>
                  </p:tgtEl>
                </p:cond>
              </p:nextCondLst>
            </p:seq>
            <p:seq concurrent="1" nextAc="seek">
              <p:cTn id="1168" restart="whenNotActive" fill="hold" evtFilter="cancelBubble" nodeType="interactiveSeq">
                <p:stCondLst>
                  <p:cond evt="onClick" delay="0">
                    <p:tgtEl>
                      <p:spTgt spid="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9" fill="hold">
                      <p:stCondLst>
                        <p:cond delay="0"/>
                      </p:stCondLst>
                      <p:childTnLst>
                        <p:par>
                          <p:cTn id="1170" fill="hold">
                            <p:stCondLst>
                              <p:cond delay="0"/>
                            </p:stCondLst>
                            <p:childTnLst>
                              <p:par>
                                <p:cTn id="11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3" dur="2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4" dur="2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6"/>
                  </p:tgtEl>
                </p:cond>
              </p:nextCondLst>
            </p:seq>
            <p:seq concurrent="1" nextAc="seek">
              <p:cTn id="1179" restart="whenNotActive" fill="hold" evtFilter="cancelBubble" nodeType="interactiveSeq">
                <p:stCondLst>
                  <p:cond evt="onClick" delay="0">
                    <p:tgtEl>
                      <p:spTgt spid="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0" fill="hold">
                      <p:stCondLst>
                        <p:cond delay="0"/>
                      </p:stCondLst>
                      <p:childTnLst>
                        <p:par>
                          <p:cTn id="1181" fill="hold">
                            <p:stCondLst>
                              <p:cond delay="0"/>
                            </p:stCondLst>
                            <p:childTnLst>
                              <p:par>
                                <p:cTn id="11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7"/>
                  </p:tgtEl>
                </p:cond>
              </p:nextCondLst>
            </p:seq>
            <p:seq concurrent="1" nextAc="seek">
              <p:cTn id="1190" restart="whenNotActive" fill="hold" evtFilter="cancelBubble" nodeType="interactiveSeq">
                <p:stCondLst>
                  <p:cond evt="onClick" delay="0">
                    <p:tgtEl>
                      <p:spTgt spid="9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1" fill="hold">
                      <p:stCondLst>
                        <p:cond delay="0"/>
                      </p:stCondLst>
                      <p:childTnLst>
                        <p:par>
                          <p:cTn id="1192" fill="hold">
                            <p:stCondLst>
                              <p:cond delay="0"/>
                            </p:stCondLst>
                            <p:childTnLst>
                              <p:par>
                                <p:cTn id="119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5" dur="25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6" dur="25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1"/>
                  </p:tgtEl>
                </p:cond>
              </p:nextCondLst>
            </p:seq>
            <p:seq concurrent="1" nextAc="seek">
              <p:cTn id="1201" restart="whenNotActive" fill="hold" evtFilter="cancelBubble" nodeType="interactiveSeq">
                <p:stCondLst>
                  <p:cond evt="onClick" delay="0">
                    <p:tgtEl>
                      <p:spTgt spid="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2" fill="hold">
                      <p:stCondLst>
                        <p:cond delay="0"/>
                      </p:stCondLst>
                      <p:childTnLst>
                        <p:par>
                          <p:cTn id="1203" fill="hold">
                            <p:stCondLst>
                              <p:cond delay="0"/>
                            </p:stCondLst>
                            <p:childTnLst>
                              <p:par>
                                <p:cTn id="120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6" dur="25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7" dur="25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"/>
                  </p:tgtEl>
                </p:cond>
              </p:nextCondLst>
            </p:seq>
            <p:seq concurrent="1" nextAc="seek">
              <p:cTn id="1212" restart="whenNotActive" fill="hold" evtFilter="cancelBubble" nodeType="interactiveSeq">
                <p:stCondLst>
                  <p:cond evt="onClick" delay="0">
                    <p:tgtEl>
                      <p:spTgt spid="9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3" fill="hold">
                      <p:stCondLst>
                        <p:cond delay="0"/>
                      </p:stCondLst>
                      <p:childTnLst>
                        <p:par>
                          <p:cTn id="1214" fill="hold">
                            <p:stCondLst>
                              <p:cond delay="0"/>
                            </p:stCondLst>
                            <p:childTnLst>
                              <p:par>
                                <p:cTn id="1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8"/>
                  </p:tgtEl>
                </p:cond>
              </p:nextCondLst>
            </p:seq>
            <p:seq concurrent="1" nextAc="seek">
              <p:cTn id="1223" restart="whenNotActive" fill="hold" evtFilter="cancelBubble" nodeType="interactiveSeq">
                <p:stCondLst>
                  <p:cond evt="onClick" delay="0">
                    <p:tgtEl>
                      <p:spTgt spid="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4" fill="hold">
                      <p:stCondLst>
                        <p:cond delay="0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8" dur="25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9" dur="25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6"/>
                  </p:tgtEl>
                </p:cond>
              </p:nextCondLst>
            </p:seq>
            <p:seq concurrent="1" nextAc="seek">
              <p:cTn id="1234" restart="whenNotActive" fill="hold" evtFilter="cancelBubble" nodeType="interactiveSeq">
                <p:stCondLst>
                  <p:cond evt="onClick" delay="0">
                    <p:tgtEl>
                      <p:spTgt spid="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5" fill="hold">
                      <p:stCondLst>
                        <p:cond delay="0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9" dur="25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0" dur="25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7"/>
                  </p:tgtEl>
                </p:cond>
              </p:nextCondLst>
            </p:seq>
            <p:seq concurrent="1" nextAc="seek">
              <p:cTn id="1245" restart="whenNotActive" fill="hold" evtFilter="cancelBubble" nodeType="interactiveSeq">
                <p:stCondLst>
                  <p:cond evt="onClick" delay="0">
                    <p:tgtEl>
                      <p:spTgt spid="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6" fill="hold">
                      <p:stCondLst>
                        <p:cond delay="0"/>
                      </p:stCondLst>
                      <p:childTnLst>
                        <p:par>
                          <p:cTn id="1247" fill="hold">
                            <p:stCondLst>
                              <p:cond delay="0"/>
                            </p:stCondLst>
                            <p:childTnLst>
                              <p:par>
                                <p:cTn id="1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3"/>
                  </p:tgtEl>
                </p:cond>
              </p:nextCondLst>
            </p:seq>
            <p:seq concurrent="1" nextAc="seek">
              <p:cTn id="1256" restart="whenNotActive" fill="hold" evtFilter="cancelBubble" nodeType="interactiveSeq">
                <p:stCondLst>
                  <p:cond evt="onClick" delay="0">
                    <p:tgtEl>
                      <p:spTgt spid="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7" fill="hold">
                      <p:stCondLst>
                        <p:cond delay="0"/>
                      </p:stCondLst>
                      <p:childTnLst>
                        <p:par>
                          <p:cTn id="1258" fill="hold">
                            <p:stCondLst>
                              <p:cond delay="0"/>
                            </p:stCondLst>
                            <p:childTnLst>
                              <p:par>
                                <p:cTn id="12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1" dur="25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2" dur="25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1"/>
                  </p:tgtEl>
                </p:cond>
              </p:nextCondLst>
            </p:seq>
            <p:seq concurrent="1" nextAc="seek">
              <p:cTn id="1267" restart="whenNotActive" fill="hold" evtFilter="cancelBubble" nodeType="interactiveSeq">
                <p:stCondLst>
                  <p:cond evt="onClick" delay="0">
                    <p:tgtEl>
                      <p:spTgt spid="9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8" fill="hold">
                      <p:stCondLst>
                        <p:cond delay="0"/>
                      </p:stCondLst>
                      <p:childTnLst>
                        <p:par>
                          <p:cTn id="1269" fill="hold">
                            <p:stCondLst>
                              <p:cond delay="0"/>
                            </p:stCondLst>
                            <p:childTnLst>
                              <p:par>
                                <p:cTn id="12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2" dur="25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25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"/>
                  </p:tgtEl>
                </p:cond>
              </p:nextCondLst>
            </p:seq>
            <p:seq concurrent="1" nextAc="seek">
              <p:cTn id="1278" restart="whenNotActive" fill="hold" evtFilter="cancelBubble" nodeType="interactiveSeq">
                <p:stCondLst>
                  <p:cond evt="onClick" delay="0">
                    <p:tgtEl>
                      <p:spTgt spid="9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9" fill="hold">
                      <p:stCondLst>
                        <p:cond delay="0"/>
                      </p:stCondLst>
                      <p:childTnLst>
                        <p:par>
                          <p:cTn id="1280" fill="hold">
                            <p:stCondLst>
                              <p:cond delay="0"/>
                            </p:stCondLst>
                            <p:childTnLst>
                              <p:par>
                                <p:cTn id="1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8"/>
                  </p:tgtEl>
                </p:cond>
              </p:nextCondLst>
            </p:seq>
            <p:seq concurrent="1" nextAc="seek">
              <p:cTn id="1289" restart="whenNotActive" fill="hold" evtFilter="cancelBubble" nodeType="interactiveSeq">
                <p:stCondLst>
                  <p:cond evt="onClick" delay="0">
                    <p:tgtEl>
                      <p:spTgt spid="9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0" fill="hold">
                      <p:stCondLst>
                        <p:cond delay="0"/>
                      </p:stCondLst>
                      <p:childTnLst>
                        <p:par>
                          <p:cTn id="1291" fill="hold">
                            <p:stCondLst>
                              <p:cond delay="0"/>
                            </p:stCondLst>
                            <p:childTnLst>
                              <p:par>
                                <p:cTn id="12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4" dur="250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5" dur="250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6"/>
                  </p:tgtEl>
                </p:cond>
              </p:nextCondLst>
            </p:seq>
            <p:seq concurrent="1" nextAc="seek">
              <p:cTn id="1300" restart="whenNotActive" fill="hold" evtFilter="cancelBubble" nodeType="interactiveSeq">
                <p:stCondLst>
                  <p:cond evt="onClick" delay="0">
                    <p:tgtEl>
                      <p:spTgt spid="9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1" fill="hold">
                      <p:stCondLst>
                        <p:cond delay="0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5" dur="25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6" dur="25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7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3"/>
                  </p:tgtEl>
                </p:cond>
              </p:nextCondLst>
            </p:seq>
            <p:seq concurrent="1" nextAc="seek">
              <p:cTn id="1322" restart="whenNotActive" fill="hold" evtFilter="cancelBubble" nodeType="interactiveSeq">
                <p:stCondLst>
                  <p:cond evt="onClick" delay="0">
                    <p:tgtEl>
                      <p:spTgt spid="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3" fill="hold">
                      <p:stCondLst>
                        <p:cond delay="0"/>
                      </p:stCondLst>
                      <p:childTnLst>
                        <p:par>
                          <p:cTn id="1324" fill="hold">
                            <p:stCondLst>
                              <p:cond delay="0"/>
                            </p:stCondLst>
                            <p:childTnLst>
                              <p:par>
                                <p:cTn id="13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7" dur="25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25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1"/>
                  </p:tgtEl>
                </p:cond>
              </p:nextCondLst>
            </p:seq>
            <p:seq concurrent="1" nextAc="seek">
              <p:cTn id="1333" restart="whenNotActive" fill="hold" evtFilter="cancelBubble" nodeType="interactiveSeq">
                <p:stCondLst>
                  <p:cond evt="onClick" delay="0">
                    <p:tgtEl>
                      <p:spTgt spid="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4" fill="hold">
                      <p:stCondLst>
                        <p:cond delay="0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8" dur="25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9" dur="25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2"/>
                  </p:tgtEl>
                </p:cond>
              </p:nextCondLst>
            </p:seq>
            <p:seq concurrent="1" nextAc="seek">
              <p:cTn id="1344" restart="whenNotActive" fill="hold" evtFilter="cancelBubble" nodeType="interactiveSeq">
                <p:stCondLst>
                  <p:cond evt="onClick" delay="0">
                    <p:tgtEl>
                      <p:spTgt spid="9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5" fill="hold">
                      <p:stCondLst>
                        <p:cond delay="0"/>
                      </p:stCondLst>
                      <p:childTnLst>
                        <p:par>
                          <p:cTn id="1346" fill="hold">
                            <p:stCondLst>
                              <p:cond delay="0"/>
                            </p:stCondLst>
                            <p:childTnLst>
                              <p:par>
                                <p:cTn id="13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8"/>
                  </p:tgtEl>
                </p:cond>
              </p:nextCondLst>
            </p:seq>
            <p:seq concurrent="1" nextAc="seek">
              <p:cTn id="1355" restart="whenNotActive" fill="hold" evtFilter="cancelBubble" nodeType="interactiveSeq">
                <p:stCondLst>
                  <p:cond evt="onClick" delay="0">
                    <p:tgtEl>
                      <p:spTgt spid="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6" fill="hold">
                      <p:stCondLst>
                        <p:cond delay="0"/>
                      </p:stCondLst>
                      <p:childTnLst>
                        <p:par>
                          <p:cTn id="1357" fill="hold">
                            <p:stCondLst>
                              <p:cond delay="0"/>
                            </p:stCondLst>
                            <p:childTnLst>
                              <p:par>
                                <p:cTn id="135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0" dur="25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1" dur="25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6"/>
                  </p:tgtEl>
                </p:cond>
              </p:nextCondLst>
            </p:seq>
            <p:seq concurrent="1" nextAc="seek">
              <p:cTn id="1366" restart="whenNotActive" fill="hold" evtFilter="cancelBubble" nodeType="interactiveSeq">
                <p:stCondLst>
                  <p:cond evt="onClick" delay="0">
                    <p:tgtEl>
                      <p:spTgt spid="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7" fill="hold">
                      <p:stCondLst>
                        <p:cond delay="0"/>
                      </p:stCondLst>
                      <p:childTnLst>
                        <p:par>
                          <p:cTn id="1368" fill="hold">
                            <p:stCondLst>
                              <p:cond delay="0"/>
                            </p:stCondLst>
                            <p:childTnLst>
                              <p:par>
                                <p:cTn id="13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1" dur="25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2" dur="25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 4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7"/>
                  </p:tgtEl>
                </p:cond>
              </p:nextCondLst>
            </p:seq>
            <p:seq concurrent="1" nextAc="seek">
              <p:cTn id="1377" restart="whenNotActive" fill="hold" evtFilter="cancelBubble" nodeType="interactiveSeq">
                <p:stCondLst>
                  <p:cond evt="onClick" delay="0">
                    <p:tgtEl>
                      <p:spTgt spid="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8" fill="hold">
                      <p:stCondLst>
                        <p:cond delay="0"/>
                      </p:stCondLst>
                      <p:childTnLst>
                        <p:par>
                          <p:cTn id="1379" fill="hold">
                            <p:stCondLst>
                              <p:cond delay="0"/>
                            </p:stCondLst>
                            <p:childTnLst>
                              <p:par>
                                <p:cTn id="13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"/>
                  </p:tgtEl>
                </p:cond>
              </p:nextCondLst>
            </p:seq>
          </p:childTnLst>
        </p:cTn>
      </p:par>
    </p:tnLst>
    <p:bldLst>
      <p:bldP spid="395" grpId="0" animBg="1"/>
      <p:bldP spid="395" grpId="1" animBg="1"/>
      <p:bldP spid="395" grpId="2" animBg="1"/>
      <p:bldP spid="396" grpId="0" animBg="1"/>
      <p:bldP spid="396" grpId="1" animBg="1"/>
      <p:bldP spid="396" grpId="2" animBg="1"/>
      <p:bldP spid="400" grpId="0" animBg="1"/>
      <p:bldP spid="400" grpId="1" animBg="1"/>
      <p:bldP spid="400" grpId="2" animBg="1"/>
      <p:bldP spid="401" grpId="0" animBg="1"/>
      <p:bldP spid="401" grpId="1" animBg="1"/>
      <p:bldP spid="401" grpId="2" animBg="1"/>
      <p:bldP spid="405" grpId="0" animBg="1"/>
      <p:bldP spid="405" grpId="1" animBg="1"/>
      <p:bldP spid="405" grpId="2" animBg="1"/>
      <p:bldP spid="406" grpId="0" animBg="1"/>
      <p:bldP spid="406" grpId="1" animBg="1"/>
      <p:bldP spid="406" grpId="2" animBg="1"/>
      <p:bldP spid="410" grpId="0" animBg="1"/>
      <p:bldP spid="410" grpId="1" animBg="1"/>
      <p:bldP spid="410" grpId="2" animBg="1"/>
      <p:bldP spid="411" grpId="0" animBg="1"/>
      <p:bldP spid="411" grpId="1" animBg="1"/>
      <p:bldP spid="411" grpId="2" animBg="1"/>
      <p:bldP spid="415" grpId="0" animBg="1"/>
      <p:bldP spid="415" grpId="1" animBg="1"/>
      <p:bldP spid="415" grpId="2" animBg="1"/>
      <p:bldP spid="416" grpId="0" animBg="1"/>
      <p:bldP spid="416" grpId="1" animBg="1"/>
      <p:bldP spid="416" grpId="2" animBg="1"/>
      <p:bldP spid="420" grpId="0" animBg="1"/>
      <p:bldP spid="420" grpId="1" animBg="1"/>
      <p:bldP spid="420" grpId="2" animBg="1"/>
      <p:bldP spid="421" grpId="0" animBg="1"/>
      <p:bldP spid="421" grpId="1" animBg="1"/>
      <p:bldP spid="421" grpId="2" animBg="1"/>
      <p:bldP spid="443" grpId="0" animBg="1"/>
      <p:bldP spid="443" grpId="1" animBg="1"/>
      <p:bldP spid="443" grpId="2" animBg="1"/>
      <p:bldP spid="444" grpId="0" animBg="1"/>
      <p:bldP spid="444" grpId="1" animBg="1"/>
      <p:bldP spid="444" grpId="2" animBg="1"/>
      <p:bldP spid="448" grpId="0" animBg="1"/>
      <p:bldP spid="448" grpId="1" animBg="1"/>
      <p:bldP spid="448" grpId="2" animBg="1"/>
      <p:bldP spid="449" grpId="0" animBg="1"/>
      <p:bldP spid="449" grpId="1" animBg="1"/>
      <p:bldP spid="449" grpId="2" animBg="1"/>
      <p:bldP spid="453" grpId="0" animBg="1"/>
      <p:bldP spid="453" grpId="1" animBg="1"/>
      <p:bldP spid="453" grpId="2" animBg="1"/>
      <p:bldP spid="454" grpId="0" animBg="1"/>
      <p:bldP spid="454" grpId="1" animBg="1"/>
      <p:bldP spid="454" grpId="2" animBg="1"/>
      <p:bldP spid="458" grpId="0" animBg="1"/>
      <p:bldP spid="458" grpId="1" animBg="1"/>
      <p:bldP spid="458" grpId="2" animBg="1"/>
      <p:bldP spid="459" grpId="0" animBg="1"/>
      <p:bldP spid="459" grpId="1" animBg="1"/>
      <p:bldP spid="459" grpId="2" animBg="1"/>
      <p:bldP spid="463" grpId="0" animBg="1"/>
      <p:bldP spid="463" grpId="1" animBg="1"/>
      <p:bldP spid="463" grpId="2" animBg="1"/>
      <p:bldP spid="464" grpId="0" animBg="1"/>
      <p:bldP spid="464" grpId="1" animBg="1"/>
      <p:bldP spid="464" grpId="2" animBg="1"/>
      <p:bldP spid="468" grpId="0" animBg="1"/>
      <p:bldP spid="468" grpId="1" animBg="1"/>
      <p:bldP spid="468" grpId="2" animBg="1"/>
      <p:bldP spid="469" grpId="0" animBg="1"/>
      <p:bldP spid="469" grpId="1" animBg="1"/>
      <p:bldP spid="469" grpId="2" animBg="1"/>
      <p:bldP spid="491" grpId="0" animBg="1"/>
      <p:bldP spid="491" grpId="1" animBg="1"/>
      <p:bldP spid="491" grpId="2" animBg="1"/>
      <p:bldP spid="492" grpId="0" animBg="1"/>
      <p:bldP spid="492" grpId="1" animBg="1"/>
      <p:bldP spid="492" grpId="2" animBg="1"/>
      <p:bldP spid="496" grpId="0" animBg="1"/>
      <p:bldP spid="496" grpId="1" animBg="1"/>
      <p:bldP spid="496" grpId="2" animBg="1"/>
      <p:bldP spid="497" grpId="0" animBg="1"/>
      <p:bldP spid="497" grpId="1" animBg="1"/>
      <p:bldP spid="497" grpId="2" animBg="1"/>
      <p:bldP spid="501" grpId="0" animBg="1"/>
      <p:bldP spid="501" grpId="1" animBg="1"/>
      <p:bldP spid="501" grpId="2" animBg="1"/>
      <p:bldP spid="502" grpId="0" animBg="1"/>
      <p:bldP spid="502" grpId="1" animBg="1"/>
      <p:bldP spid="502" grpId="2" animBg="1"/>
      <p:bldP spid="506" grpId="0" animBg="1"/>
      <p:bldP spid="506" grpId="1" animBg="1"/>
      <p:bldP spid="506" grpId="2" animBg="1"/>
      <p:bldP spid="507" grpId="0" animBg="1"/>
      <p:bldP spid="507" grpId="1" animBg="1"/>
      <p:bldP spid="507" grpId="2" animBg="1"/>
      <p:bldP spid="511" grpId="0" animBg="1"/>
      <p:bldP spid="511" grpId="1" animBg="1"/>
      <p:bldP spid="511" grpId="2" animBg="1"/>
      <p:bldP spid="512" grpId="0" animBg="1"/>
      <p:bldP spid="512" grpId="1" animBg="1"/>
      <p:bldP spid="512" grpId="2" animBg="1"/>
      <p:bldP spid="516" grpId="0" animBg="1"/>
      <p:bldP spid="516" grpId="1" animBg="1"/>
      <p:bldP spid="516" grpId="2" animBg="1"/>
      <p:bldP spid="517" grpId="0" animBg="1"/>
      <p:bldP spid="517" grpId="1" animBg="1"/>
      <p:bldP spid="517" grpId="2" animBg="1"/>
      <p:bldP spid="540" grpId="0" animBg="1"/>
      <p:bldP spid="540" grpId="1" animBg="1"/>
      <p:bldP spid="540" grpId="2" animBg="1"/>
      <p:bldP spid="541" grpId="0" animBg="1"/>
      <p:bldP spid="541" grpId="1" animBg="1"/>
      <p:bldP spid="541" grpId="2" animBg="1"/>
      <p:bldP spid="545" grpId="0" animBg="1"/>
      <p:bldP spid="545" grpId="1" animBg="1"/>
      <p:bldP spid="545" grpId="2" animBg="1"/>
      <p:bldP spid="546" grpId="0" animBg="1"/>
      <p:bldP spid="546" grpId="1" animBg="1"/>
      <p:bldP spid="546" grpId="2" animBg="1"/>
      <p:bldP spid="550" grpId="0" animBg="1"/>
      <p:bldP spid="550" grpId="1" animBg="1"/>
      <p:bldP spid="550" grpId="2" animBg="1"/>
      <p:bldP spid="551" grpId="0" animBg="1"/>
      <p:bldP spid="551" grpId="1" animBg="1"/>
      <p:bldP spid="551" grpId="2" animBg="1"/>
      <p:bldP spid="555" grpId="0" animBg="1"/>
      <p:bldP spid="555" grpId="1" animBg="1"/>
      <p:bldP spid="555" grpId="2" animBg="1"/>
      <p:bldP spid="556" grpId="0" animBg="1"/>
      <p:bldP spid="556" grpId="1" animBg="1"/>
      <p:bldP spid="556" grpId="2" animBg="1"/>
      <p:bldP spid="560" grpId="0" animBg="1"/>
      <p:bldP spid="560" grpId="1" animBg="1"/>
      <p:bldP spid="560" grpId="2" animBg="1"/>
      <p:bldP spid="561" grpId="0" animBg="1"/>
      <p:bldP spid="561" grpId="1" animBg="1"/>
      <p:bldP spid="561" grpId="2" animBg="1"/>
      <p:bldP spid="565" grpId="0" animBg="1"/>
      <p:bldP spid="565" grpId="1" animBg="1"/>
      <p:bldP spid="565" grpId="2" animBg="1"/>
      <p:bldP spid="566" grpId="0" animBg="1"/>
      <p:bldP spid="566" grpId="1" animBg="1"/>
      <p:bldP spid="566" grpId="2" animBg="1"/>
      <p:bldP spid="587" grpId="0" animBg="1"/>
      <p:bldP spid="587" grpId="1" animBg="1"/>
      <p:bldP spid="587" grpId="2" animBg="1"/>
      <p:bldP spid="588" grpId="0" animBg="1"/>
      <p:bldP spid="588" grpId="1" animBg="1"/>
      <p:bldP spid="588" grpId="2" animBg="1"/>
      <p:bldP spid="592" grpId="0" animBg="1"/>
      <p:bldP spid="592" grpId="1" animBg="1"/>
      <p:bldP spid="592" grpId="2" animBg="1"/>
      <p:bldP spid="593" grpId="0" animBg="1"/>
      <p:bldP spid="593" grpId="1" animBg="1"/>
      <p:bldP spid="593" grpId="2" animBg="1"/>
      <p:bldP spid="597" grpId="0" animBg="1"/>
      <p:bldP spid="597" grpId="1" animBg="1"/>
      <p:bldP spid="597" grpId="2" animBg="1"/>
      <p:bldP spid="598" grpId="0" animBg="1"/>
      <p:bldP spid="598" grpId="1" animBg="1"/>
      <p:bldP spid="598" grpId="2" animBg="1"/>
      <p:bldP spid="602" grpId="0" animBg="1"/>
      <p:bldP spid="602" grpId="1" animBg="1"/>
      <p:bldP spid="602" grpId="2" animBg="1"/>
      <p:bldP spid="603" grpId="0" animBg="1"/>
      <p:bldP spid="603" grpId="1" animBg="1"/>
      <p:bldP spid="603" grpId="2" animBg="1"/>
      <p:bldP spid="607" grpId="0" animBg="1"/>
      <p:bldP spid="607" grpId="1" animBg="1"/>
      <p:bldP spid="607" grpId="2" animBg="1"/>
      <p:bldP spid="608" grpId="0" animBg="1"/>
      <p:bldP spid="608" grpId="1" animBg="1"/>
      <p:bldP spid="608" grpId="2" animBg="1"/>
      <p:bldP spid="612" grpId="0" animBg="1"/>
      <p:bldP spid="612" grpId="1" animBg="1"/>
      <p:bldP spid="612" grpId="2" animBg="1"/>
      <p:bldP spid="613" grpId="0" animBg="1"/>
      <p:bldP spid="613" grpId="1" animBg="1"/>
      <p:bldP spid="613" grpId="2" animBg="1"/>
      <p:bldP spid="634" grpId="0" animBg="1"/>
      <p:bldP spid="634" grpId="1" animBg="1"/>
      <p:bldP spid="634" grpId="2" animBg="1"/>
      <p:bldP spid="635" grpId="0" animBg="1"/>
      <p:bldP spid="635" grpId="1" animBg="1"/>
      <p:bldP spid="635" grpId="2" animBg="1"/>
      <p:bldP spid="639" grpId="0" animBg="1"/>
      <p:bldP spid="639" grpId="1" animBg="1"/>
      <p:bldP spid="639" grpId="2" animBg="1"/>
      <p:bldP spid="640" grpId="0" animBg="1"/>
      <p:bldP spid="640" grpId="1" animBg="1"/>
      <p:bldP spid="640" grpId="2" animBg="1"/>
      <p:bldP spid="644" grpId="0" animBg="1"/>
      <p:bldP spid="644" grpId="1" animBg="1"/>
      <p:bldP spid="644" grpId="2" animBg="1"/>
      <p:bldP spid="645" grpId="0" animBg="1"/>
      <p:bldP spid="645" grpId="1" animBg="1"/>
      <p:bldP spid="645" grpId="2" animBg="1"/>
      <p:bldP spid="649" grpId="0" animBg="1"/>
      <p:bldP spid="649" grpId="1" animBg="1"/>
      <p:bldP spid="649" grpId="2" animBg="1"/>
      <p:bldP spid="650" grpId="0" animBg="1"/>
      <p:bldP spid="650" grpId="1" animBg="1"/>
      <p:bldP spid="650" grpId="2" animBg="1"/>
      <p:bldP spid="654" grpId="0" animBg="1"/>
      <p:bldP spid="654" grpId="1" animBg="1"/>
      <p:bldP spid="654" grpId="2" animBg="1"/>
      <p:bldP spid="660" grpId="0" animBg="1"/>
      <p:bldP spid="660" grpId="1" animBg="1"/>
      <p:bldP spid="660" grpId="2" animBg="1"/>
      <p:bldP spid="849" grpId="0" animBg="1"/>
      <p:bldP spid="849" grpId="1" animBg="1"/>
      <p:bldP spid="849" grpId="2" animBg="1"/>
      <p:bldP spid="896" grpId="0" animBg="1"/>
      <p:bldP spid="896" grpId="1" animBg="1"/>
      <p:bldP spid="896" grpId="2" animBg="1"/>
      <p:bldP spid="961" grpId="0" animBg="1"/>
      <p:bldP spid="961" grpId="1" animBg="1"/>
      <p:bldP spid="961" grpId="2" animBg="1"/>
      <p:bldP spid="962" grpId="0" animBg="1"/>
      <p:bldP spid="962" grpId="1" animBg="1"/>
      <p:bldP spid="962" grpId="2" animBg="1"/>
      <p:bldP spid="966" grpId="0" animBg="1"/>
      <p:bldP spid="966" grpId="1" animBg="1"/>
      <p:bldP spid="966" grpId="2" animBg="1"/>
      <p:bldP spid="967" grpId="0" animBg="1"/>
      <p:bldP spid="967" grpId="1" animBg="1"/>
      <p:bldP spid="967" grpId="2" animBg="1"/>
      <p:bldP spid="971" grpId="0" animBg="1"/>
      <p:bldP spid="971" grpId="1" animBg="1"/>
      <p:bldP spid="971" grpId="2" animBg="1"/>
      <p:bldP spid="972" grpId="0" animBg="1"/>
      <p:bldP spid="972" grpId="1" animBg="1"/>
      <p:bldP spid="972" grpId="2" animBg="1"/>
      <p:bldP spid="976" grpId="0" animBg="1"/>
      <p:bldP spid="976" grpId="1" animBg="1"/>
      <p:bldP spid="976" grpId="2" animBg="1"/>
      <p:bldP spid="977" grpId="0" animBg="1"/>
      <p:bldP spid="977" grpId="1" animBg="1"/>
      <p:bldP spid="977" grpId="2" animBg="1"/>
      <p:bldP spid="981" grpId="0" animBg="1"/>
      <p:bldP spid="981" grpId="1" animBg="1"/>
      <p:bldP spid="981" grpId="2" animBg="1"/>
      <p:bldP spid="982" grpId="0" animBg="1"/>
      <p:bldP spid="982" grpId="1" animBg="1"/>
      <p:bldP spid="982" grpId="2" animBg="1"/>
      <p:bldP spid="986" grpId="0" animBg="1"/>
      <p:bldP spid="986" grpId="1" animBg="1"/>
      <p:bldP spid="986" grpId="2" animBg="1"/>
      <p:bldP spid="987" grpId="0" animBg="1"/>
      <p:bldP spid="987" grpId="1" animBg="1"/>
      <p:bldP spid="987" grpId="2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297</Words>
  <Application>Microsoft Office PowerPoint</Application>
  <PresentationFormat>와이드스크린</PresentationFormat>
  <Paragraphs>83</Paragraphs>
  <Slides>6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3" baseType="lpstr">
      <vt:lpstr>Arial Black</vt:lpstr>
      <vt:lpstr>Pokemon Solid</vt:lpstr>
      <vt:lpstr>Calibri</vt:lpstr>
      <vt:lpstr>Arial</vt:lpstr>
      <vt:lpstr>맑은 고딕</vt:lpstr>
      <vt:lpstr>Burbank Big Cd Bd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mcc</dc:creator>
  <cp:lastModifiedBy>user</cp:lastModifiedBy>
  <cp:revision>20</cp:revision>
  <dcterms:created xsi:type="dcterms:W3CDTF">2023-02-01T00:56:31Z</dcterms:created>
  <dcterms:modified xsi:type="dcterms:W3CDTF">2024-05-02T05:10:21Z</dcterms:modified>
</cp:coreProperties>
</file>