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300" r:id="rId2"/>
    <p:sldId id="302" r:id="rId3"/>
    <p:sldId id="301" r:id="rId4"/>
    <p:sldId id="259" r:id="rId5"/>
    <p:sldId id="267" r:id="rId6"/>
    <p:sldId id="277" r:id="rId7"/>
    <p:sldId id="276" r:id="rId8"/>
    <p:sldId id="278" r:id="rId9"/>
    <p:sldId id="279" r:id="rId10"/>
    <p:sldId id="263" r:id="rId11"/>
    <p:sldId id="280" r:id="rId12"/>
    <p:sldId id="281" r:id="rId13"/>
    <p:sldId id="282" r:id="rId14"/>
    <p:sldId id="283" r:id="rId15"/>
    <p:sldId id="262" r:id="rId16"/>
    <p:sldId id="284" r:id="rId17"/>
    <p:sldId id="285" r:id="rId18"/>
    <p:sldId id="286" r:id="rId19"/>
    <p:sldId id="287" r:id="rId20"/>
    <p:sldId id="264" r:id="rId21"/>
    <p:sldId id="288" r:id="rId22"/>
    <p:sldId id="289" r:id="rId23"/>
    <p:sldId id="290" r:id="rId24"/>
    <p:sldId id="291" r:id="rId25"/>
    <p:sldId id="265" r:id="rId26"/>
    <p:sldId id="292" r:id="rId27"/>
    <p:sldId id="293" r:id="rId28"/>
    <p:sldId id="294" r:id="rId29"/>
    <p:sldId id="295" r:id="rId30"/>
    <p:sldId id="266" r:id="rId31"/>
    <p:sldId id="296" r:id="rId32"/>
    <p:sldId id="297" r:id="rId33"/>
    <p:sldId id="298" r:id="rId34"/>
    <p:sldId id="299" r:id="rId35"/>
  </p:sldIdLst>
  <p:sldSz cx="12192000" cy="6858000"/>
  <p:notesSz cx="6858000" cy="9144000"/>
  <p:embeddedFontLst>
    <p:embeddedFont>
      <p:font typeface="Arial Black" panose="020B0A04020102020204" pitchFamily="34" charset="0"/>
      <p:bold r:id="rId37"/>
    </p:embeddedFont>
    <p:embeddedFont>
      <p:font typeface="Berlin Sans FB Demi" panose="020E0802020502020306" pitchFamily="3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HYWenHei-85W" panose="00020600040101010101" pitchFamily="18" charset="-128"/>
      <p:regular r:id="rId45"/>
    </p:embeddedFont>
    <p:embeddedFont>
      <p:font typeface="맑은 고딕" panose="020B0503020000020004" pitchFamily="50" charset="-127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:" id="{B26A766A-969B-46E8-95D6-6C7422201019}">
          <p14:sldIdLst>
            <p14:sldId id="300"/>
          </p14:sldIdLst>
        </p14:section>
        <p14:section name="How To Play:" id="{C1EFB070-D078-48A6-9854-49A3BF7E9201}">
          <p14:sldIdLst>
            <p14:sldId id="302"/>
            <p14:sldId id="301"/>
          </p14:sldIdLst>
        </p14:section>
        <p14:section name="Game" id="{6118A2B8-BBE5-46D4-A219-5A1A02F3438C}">
          <p14:sldIdLst>
            <p14:sldId id="259"/>
          </p14:sldIdLst>
        </p14:section>
        <p14:section name="Row 1" id="{1FBD6E85-38CD-4E0B-BECA-A4DDD2AE30E0}">
          <p14:sldIdLst>
            <p14:sldId id="267"/>
            <p14:sldId id="277"/>
            <p14:sldId id="276"/>
            <p14:sldId id="278"/>
            <p14:sldId id="279"/>
          </p14:sldIdLst>
        </p14:section>
        <p14:section name="Row 2" id="{F9107802-4637-445B-AE15-3183328E6FA8}">
          <p14:sldIdLst>
            <p14:sldId id="263"/>
            <p14:sldId id="280"/>
            <p14:sldId id="281"/>
            <p14:sldId id="282"/>
            <p14:sldId id="283"/>
          </p14:sldIdLst>
        </p14:section>
        <p14:section name="Row 3" id="{8588BAA5-3FDA-4210-A330-B24C21DF261D}">
          <p14:sldIdLst>
            <p14:sldId id="262"/>
            <p14:sldId id="284"/>
            <p14:sldId id="285"/>
            <p14:sldId id="286"/>
            <p14:sldId id="287"/>
          </p14:sldIdLst>
        </p14:section>
        <p14:section name="Row 4" id="{ABD72C7F-5BD1-4F0B-8342-3CFE7DD2317F}">
          <p14:sldIdLst>
            <p14:sldId id="264"/>
            <p14:sldId id="288"/>
            <p14:sldId id="289"/>
            <p14:sldId id="290"/>
            <p14:sldId id="291"/>
          </p14:sldIdLst>
        </p14:section>
        <p14:section name="Row 5" id="{F9FF6D3E-25AE-4C8B-94E2-9CABFC50BB2D}">
          <p14:sldIdLst>
            <p14:sldId id="265"/>
            <p14:sldId id="292"/>
            <p14:sldId id="293"/>
            <p14:sldId id="294"/>
            <p14:sldId id="295"/>
          </p14:sldIdLst>
        </p14:section>
        <p14:section name="Row 6" id="{3E81A453-FB30-4A52-85AA-8762166D0CE1}">
          <p14:sldIdLst>
            <p14:sldId id="266"/>
            <p14:sldId id="296"/>
            <p14:sldId id="29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A4DD"/>
    <a:srgbClr val="F9C3E0"/>
    <a:srgbClr val="6DD2EE"/>
    <a:srgbClr val="CDE9FE"/>
    <a:srgbClr val="26254A"/>
    <a:srgbClr val="FFFBE6"/>
    <a:srgbClr val="349BAB"/>
    <a:srgbClr val="7DB2FB"/>
    <a:srgbClr val="EBBA85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4707" autoAdjust="0"/>
  </p:normalViewPr>
  <p:slideViewPr>
    <p:cSldViewPr snapToGrid="0">
      <p:cViewPr varScale="1">
        <p:scale>
          <a:sx n="85" d="100"/>
          <a:sy n="85" d="100"/>
        </p:scale>
        <p:origin x="9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70D04-2904-4574-B552-1113C76F63E7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FF17E-FB2B-4219-A8F7-8CBDAE178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343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Genshin</a:t>
            </a:r>
            <a:r>
              <a:rPr lang="en-US" altLang="ko-KR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Impact Grid Game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922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925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547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dirty="0"/>
              <a:t>Team to choose another team to go against, whoever wins steals 3 points from the other team. </a:t>
            </a:r>
            <a:endParaRPr lang="en-US" altLang="ko-KR" b="1" i="0" dirty="0"/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US" b="1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b="1" i="1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260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004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714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037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25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426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68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403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 Two Words: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Choose one word from the side of the grid and one from the top.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a Sentence: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both words to create a sentence.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Reveal the Result: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word combination will either give you a reward or a punishment.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0" i="0" dirty="0"/>
              <a:t>Click the corresponding star to be taken to rewards page. </a:t>
            </a:r>
          </a:p>
          <a:p>
            <a:endParaRPr lang="en-US" altLang="ko-KR" b="0" i="1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711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dirty="0"/>
              <a:t>Team to choose another team to go against, whoever wins steals 3 points from the other team. </a:t>
            </a:r>
            <a:endParaRPr lang="en-US" altLang="ko-KR" b="1" i="0" dirty="0"/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US" b="1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b="1" i="1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600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522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079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822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232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dirty="0"/>
              <a:t>Team to choose another team to go against, if that team wins switch points, if they lose nothing happens. </a:t>
            </a:r>
            <a:endParaRPr lang="en-US" altLang="ko-KR" b="1" i="0" dirty="0"/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US" b="1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b="1" i="1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7611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8904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dirty="0"/>
              <a:t>Team to choose another team to go against, if that team wins switch points, if they lose nothing happens. </a:t>
            </a:r>
            <a:endParaRPr lang="en-US" altLang="ko-KR" b="1" i="0" dirty="0"/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US" b="1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b="1" i="1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350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459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151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 Two Words: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Choose one word from the side of the grid and one from the top.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a Sentence: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both words to create a sentence.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Reveal the Result: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word combination will either give you a reward or a punishment.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0" i="0" dirty="0"/>
              <a:t>Click the corresponding star to be taken to rewards page. </a:t>
            </a:r>
          </a:p>
          <a:p>
            <a:endParaRPr lang="en-US" altLang="ko-KR" b="0" i="1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754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057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3254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2724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051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 Two Words: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Choose one word from the side of the grid and one from the top.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a Sentence: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both words to create a sentence.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Reveal the Result: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word combination will either give you a reward or a punishment.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0" i="0" dirty="0"/>
              <a:t>Click the corresponding star to be taken to rewards page. </a:t>
            </a:r>
          </a:p>
          <a:p>
            <a:endParaRPr lang="en-US" altLang="ko-KR" b="0" i="1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721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062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720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39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834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Teacher’s notes:</a:t>
            </a:r>
          </a:p>
          <a:p>
            <a:endParaRPr lang="en-US" altLang="ko-KR" b="1" i="0" dirty="0"/>
          </a:p>
          <a:p>
            <a:r>
              <a:rPr lang="en-US" altLang="ko-KR" b="1" i="0" dirty="0"/>
              <a:t>Automatic reveal</a:t>
            </a:r>
          </a:p>
          <a:p>
            <a:r>
              <a:rPr lang="en-US" altLang="ko-KR" i="0" dirty="0"/>
              <a:t>CLICK: </a:t>
            </a:r>
          </a:p>
          <a:p>
            <a:r>
              <a:rPr lang="en-US" altLang="ko-KR" i="0" dirty="0"/>
              <a:t>Left icon= Return to grid.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F17E-FB2B-4219-A8F7-8CBDAE178E1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15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43A735-5E46-4CD4-A93B-BFF896902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1D7330C-181C-4F91-90D1-E769D4D39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E0738F2-A7D3-454F-9328-6D7EDB2B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39CE-78EA-46A0-AD64-F702118B9A42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D257A3-FB02-4576-9090-C118B1B5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54DC04-51D8-42CD-84BA-44FF426B1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86FA-BD70-4F41-80D6-D8F77FF00E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9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5D75D2-4476-4568-B1F7-2474835E1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07EFA9B-88A9-43EC-ABFE-996604878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2AA7217-B9AD-43AB-8830-190E6136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39CE-78EA-46A0-AD64-F702118B9A42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C626606-9E6D-4BB3-91F5-14138E2D3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B71D7D-50BD-4113-8933-A2F8E9AA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86FA-BD70-4F41-80D6-D8F77FF00E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57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880E531-EE0E-4974-B73C-5B73C924FF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7963ABD-77E6-49F7-A809-8C51711BA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9F8A6F4-6D3E-4DD7-855A-549B8E389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39CE-78EA-46A0-AD64-F702118B9A42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C9E12F0-D39C-44E4-AA85-E938D34CD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FAE63ED-897D-412B-996C-023635892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86FA-BD70-4F41-80D6-D8F77FF00E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07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5836CF-F212-495D-BF59-E1D41DFD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C1E8086-5FD4-42EB-BDA7-6CEFA90EE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90899D1-AB13-41AB-A67A-11D56D7E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39CE-78EA-46A0-AD64-F702118B9A42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90A126C-F0AF-40B9-8671-8656C819E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E34AA67-B3FE-4068-935B-C42AFBC8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86FA-BD70-4F41-80D6-D8F77FF00E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82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093B89-3CA7-4C8D-A98B-20666CB8C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0904AF3-4637-47FC-9B35-0264C0E34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FCD6B5-5724-49CA-89E4-206A1C112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39CE-78EA-46A0-AD64-F702118B9A42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313DCEE-B681-4F9A-8661-15A552B1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384281-031F-4D32-AB71-75468BD4B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86FA-BD70-4F41-80D6-D8F77FF00E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356753-564D-4996-89C6-0CF6265AF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4803FF7-8D63-4BCC-83F7-EA48FEE60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0011FDE-317A-4EA7-921A-77E0A0A94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EB762E-E331-4EBD-9789-651AB46AD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39CE-78EA-46A0-AD64-F702118B9A42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3588441-105F-4A6F-9EE6-D06AD019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95F4AFA-35BB-45D3-AAF9-05B7ACF9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86FA-BD70-4F41-80D6-D8F77FF00E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22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20DF86-FCE8-4AE7-B360-EB1E3838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AD1619-BEDB-47B8-8C14-E38E1CFA2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61E35BD-8F25-40D7-9D3D-9C499F9F3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009DB46-87CF-4CAE-BB6B-550909FF5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27AF07F-2119-492B-B652-CF3E71037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EA467A7-E9E2-4BAA-9A8C-4FA27AD0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39CE-78EA-46A0-AD64-F702118B9A42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CA7F401-9229-422E-91B1-920C925E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9BE175A-D703-4025-85B4-6DBC1C8C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86FA-BD70-4F41-80D6-D8F77FF00E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31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78E1C9-8345-4747-976A-C39EA0CB7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DF143B0-B926-4347-9125-DEBB657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39CE-78EA-46A0-AD64-F702118B9A42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7838B32-857D-4A46-9E44-01E6DCEF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A644A2C-C71F-4C6D-8850-3FBCDB1C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86FA-BD70-4F41-80D6-D8F77FF00E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98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21375C2-241F-4ABD-940E-16590B7DE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39CE-78EA-46A0-AD64-F702118B9A42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92AC5DE-F120-41B3-8D79-F0AC9A58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44900FF-9A23-4000-AFEE-D148E507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86FA-BD70-4F41-80D6-D8F77FF00E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82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0520FC-0E8C-4F35-81CF-5A9CD112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D36850-0E53-4B1B-8F05-89BCE462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CF0F675-98D7-4500-AA87-7BBC8F137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61122F4-6EE0-414D-87B0-A0D1D9BFB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39CE-78EA-46A0-AD64-F702118B9A42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157E0B1-40D7-450B-BD15-1EA5AAB2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18AD25B-4C6F-4DB0-A4DF-64EE7A5D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86FA-BD70-4F41-80D6-D8F77FF00E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02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7D4EAB-6818-46F4-ACD4-CA19A8E7F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A918474-2525-4C1D-AB42-D878AF4D7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C716B5F-368F-4F08-A971-CB04A4A5A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BE88FFC-5D7E-4397-A662-F75648222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39CE-78EA-46A0-AD64-F702118B9A42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CD8861C-8792-4954-9E47-56C419862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DC02AA1-4F96-47F5-B9F6-4C5F436A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86FA-BD70-4F41-80D6-D8F77FF00E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71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07EDBD3-D156-43FD-B7C5-8FAD1C440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9DC5E1-0A79-4096-9CB0-34921440D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BBD3D77-EDF8-4BD3-AAEF-1980504DE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39CE-78EA-46A0-AD64-F702118B9A42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DED3BD0-5701-4564-9E8F-D9E6558FE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9660A62-C9C8-4837-A388-E20016372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B86FA-BD70-4F41-80D6-D8F77FF00E7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43295-1121-4F6F-914B-A3EBB8780EAB}"/>
              </a:ext>
            </a:extLst>
          </p:cNvPr>
          <p:cNvSpPr txBox="1"/>
          <p:nvPr userDrawn="1"/>
        </p:nvSpPr>
        <p:spPr>
          <a:xfrm>
            <a:off x="11143315" y="-1975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47C3FF-DBA9-46AC-A361-5C9D82B32CAE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3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slide" Target="slide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slide" Target="slide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slide" Target="slide13.xml"/><Relationship Id="rId26" Type="http://schemas.openxmlformats.org/officeDocument/2006/relationships/slide" Target="slide21.xml"/><Relationship Id="rId39" Type="http://schemas.openxmlformats.org/officeDocument/2006/relationships/slide" Target="slide34.xml"/><Relationship Id="rId21" Type="http://schemas.openxmlformats.org/officeDocument/2006/relationships/slide" Target="slide16.xml"/><Relationship Id="rId34" Type="http://schemas.openxmlformats.org/officeDocument/2006/relationships/slide" Target="slide29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6" Type="http://schemas.openxmlformats.org/officeDocument/2006/relationships/slide" Target="slide12.xml"/><Relationship Id="rId20" Type="http://schemas.openxmlformats.org/officeDocument/2006/relationships/slide" Target="slide15.xml"/><Relationship Id="rId29" Type="http://schemas.openxmlformats.org/officeDocument/2006/relationships/slide" Target="slide24.xml"/><Relationship Id="rId41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9.png"/><Relationship Id="rId24" Type="http://schemas.openxmlformats.org/officeDocument/2006/relationships/slide" Target="slide19.xml"/><Relationship Id="rId32" Type="http://schemas.openxmlformats.org/officeDocument/2006/relationships/slide" Target="slide27.xml"/><Relationship Id="rId37" Type="http://schemas.openxmlformats.org/officeDocument/2006/relationships/slide" Target="slide32.xml"/><Relationship Id="rId40" Type="http://schemas.openxmlformats.org/officeDocument/2006/relationships/image" Target="../media/image2.png"/><Relationship Id="rId5" Type="http://schemas.openxmlformats.org/officeDocument/2006/relationships/image" Target="../media/image6.png"/><Relationship Id="rId15" Type="http://schemas.openxmlformats.org/officeDocument/2006/relationships/slide" Target="slide11.xml"/><Relationship Id="rId23" Type="http://schemas.openxmlformats.org/officeDocument/2006/relationships/slide" Target="slide18.xml"/><Relationship Id="rId28" Type="http://schemas.openxmlformats.org/officeDocument/2006/relationships/slide" Target="slide23.xml"/><Relationship Id="rId36" Type="http://schemas.openxmlformats.org/officeDocument/2006/relationships/slide" Target="slide31.xml"/><Relationship Id="rId10" Type="http://schemas.openxmlformats.org/officeDocument/2006/relationships/slide" Target="slide8.xml"/><Relationship Id="rId19" Type="http://schemas.openxmlformats.org/officeDocument/2006/relationships/slide" Target="slide14.xml"/><Relationship Id="rId31" Type="http://schemas.openxmlformats.org/officeDocument/2006/relationships/slide" Target="slide26.xml"/><Relationship Id="rId4" Type="http://schemas.openxmlformats.org/officeDocument/2006/relationships/slide" Target="slide5.xml"/><Relationship Id="rId9" Type="http://schemas.openxmlformats.org/officeDocument/2006/relationships/image" Target="../media/image8.png"/><Relationship Id="rId14" Type="http://schemas.openxmlformats.org/officeDocument/2006/relationships/slide" Target="slide10.xml"/><Relationship Id="rId22" Type="http://schemas.openxmlformats.org/officeDocument/2006/relationships/slide" Target="slide17.xml"/><Relationship Id="rId27" Type="http://schemas.openxmlformats.org/officeDocument/2006/relationships/slide" Target="slide22.xml"/><Relationship Id="rId30" Type="http://schemas.openxmlformats.org/officeDocument/2006/relationships/slide" Target="slide25.xml"/><Relationship Id="rId35" Type="http://schemas.openxmlformats.org/officeDocument/2006/relationships/slide" Target="slide30.xml"/><Relationship Id="rId8" Type="http://schemas.openxmlformats.org/officeDocument/2006/relationships/slide" Target="slide7.xml"/><Relationship Id="rId3" Type="http://schemas.openxmlformats.org/officeDocument/2006/relationships/image" Target="../media/image1.jpg"/><Relationship Id="rId12" Type="http://schemas.openxmlformats.org/officeDocument/2006/relationships/slide" Target="slide9.xml"/><Relationship Id="rId17" Type="http://schemas.openxmlformats.org/officeDocument/2006/relationships/image" Target="../media/image11.png"/><Relationship Id="rId25" Type="http://schemas.openxmlformats.org/officeDocument/2006/relationships/slide" Target="slide20.xml"/><Relationship Id="rId33" Type="http://schemas.openxmlformats.org/officeDocument/2006/relationships/slide" Target="slide28.xml"/><Relationship Id="rId38" Type="http://schemas.openxmlformats.org/officeDocument/2006/relationships/slide" Target="slide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C38602-510D-47F7-A226-60F678E9B175}"/>
              </a:ext>
            </a:extLst>
          </p:cNvPr>
          <p:cNvSpPr txBox="1"/>
          <p:nvPr/>
        </p:nvSpPr>
        <p:spPr>
          <a:xfrm rot="21164251">
            <a:off x="654756" y="2604804"/>
            <a:ext cx="65726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GRID GAME</a:t>
            </a:r>
            <a:endParaRPr lang="en-GB" sz="8800" b="1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pic>
        <p:nvPicPr>
          <p:cNvPr id="81" name="Picture 2" descr="File:Genshin Impact logo.svg - Wikipedia">
            <a:extLst>
              <a:ext uri="{FF2B5EF4-FFF2-40B4-BE49-F238E27FC236}">
                <a16:creationId xmlns:a16="http://schemas.microsoft.com/office/drawing/2014/main" id="{D162DB35-0096-4C37-92A2-7FCBA0C2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33" y="0"/>
            <a:ext cx="5541289" cy="199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Steam Workshop::Genshin Impact Paimon [RNG Expressions], 57% OFF">
            <a:extLst>
              <a:ext uri="{FF2B5EF4-FFF2-40B4-BE49-F238E27FC236}">
                <a16:creationId xmlns:a16="http://schemas.microsoft.com/office/drawing/2014/main" id="{424D0F54-DB8F-4E06-89DD-CF734B617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1D9BEB33-9A01-4B11-ADAD-A70218EDC718}"/>
              </a:ext>
            </a:extLst>
          </p:cNvPr>
          <p:cNvSpPr txBox="1"/>
          <p:nvPr/>
        </p:nvSpPr>
        <p:spPr>
          <a:xfrm rot="21164251">
            <a:off x="654755" y="2604804"/>
            <a:ext cx="65726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rgbClr val="F9C3E0"/>
                    </a:gs>
                  </a:gsLst>
                  <a:lin ang="5400000" scaled="1"/>
                  <a:tileRect/>
                </a:gradFill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GRID GAME</a:t>
            </a:r>
            <a:endParaRPr lang="en-GB" sz="8800" b="1" dirty="0">
              <a:ln>
                <a:solidFill>
                  <a:schemeClr val="bg1">
                    <a:lumMod val="65000"/>
                  </a:schemeClr>
                </a:solidFill>
              </a:ln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rgbClr val="F9C3E0"/>
                  </a:gs>
                </a:gsLst>
                <a:lin ang="5400000" scaled="1"/>
                <a:tileRect/>
              </a:gradFill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pic>
        <p:nvPicPr>
          <p:cNvPr id="7" name="Picture 2" descr="Primogem | Genshin Impact Wiki | Fandom">
            <a:extLst>
              <a:ext uri="{FF2B5EF4-FFF2-40B4-BE49-F238E27FC236}">
                <a16:creationId xmlns:a16="http://schemas.microsoft.com/office/drawing/2014/main" id="{E06A99D4-7CE2-4518-9D2F-EFAFF708C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926">
            <a:off x="822103" y="172987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imogem | Genshin Impact Wiki | Fandom">
            <a:extLst>
              <a:ext uri="{FF2B5EF4-FFF2-40B4-BE49-F238E27FC236}">
                <a16:creationId xmlns:a16="http://schemas.microsoft.com/office/drawing/2014/main" id="{A2CD6FBB-5307-48CC-AE9A-FA599ED60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532">
            <a:off x="5194276" y="4260915"/>
            <a:ext cx="1354273" cy="135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#01 Genshin Impact Main Theme｜Genshin Impact - Genshin Impact">
            <a:hlinkClick r:id="" action="ppaction://media"/>
            <a:extLst>
              <a:ext uri="{FF2B5EF4-FFF2-40B4-BE49-F238E27FC236}">
                <a16:creationId xmlns:a16="http://schemas.microsoft.com/office/drawing/2014/main" id="{02B2DFFF-BBAD-4B21-BF55-492DB3B16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4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7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5F425E92-9FE1-43E2-83DF-ADBED3AE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05" y="1816247"/>
            <a:ext cx="3128095" cy="529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imogem | Genshin Impact Wiki | Fandom">
            <a:extLst>
              <a:ext uri="{FF2B5EF4-FFF2-40B4-BE49-F238E27FC236}">
                <a16:creationId xmlns:a16="http://schemas.microsoft.com/office/drawing/2014/main" id="{F5DC1C21-2782-4B9A-84D6-79D4C11D6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3677025" y="21161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imogem | Genshin Impact Wiki | Fandom">
            <a:extLst>
              <a:ext uri="{FF2B5EF4-FFF2-40B4-BE49-F238E27FC236}">
                <a16:creationId xmlns:a16="http://schemas.microsoft.com/office/drawing/2014/main" id="{346FF027-E667-436C-AF83-691528E9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5641125" y="21161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A09E4E-99FA-4777-AD80-DD04F4648394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4</a:t>
            </a:r>
          </a:p>
        </p:txBody>
      </p:sp>
      <p:pic>
        <p:nvPicPr>
          <p:cNvPr id="11" name="Picture 2" descr="Primogem | Genshin Impact Wiki | Fandom">
            <a:extLst>
              <a:ext uri="{FF2B5EF4-FFF2-40B4-BE49-F238E27FC236}">
                <a16:creationId xmlns:a16="http://schemas.microsoft.com/office/drawing/2014/main" id="{49D557B4-2018-47A5-B104-BB2051476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2039505" y="278187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imogem | Genshin Impact Wiki | Fandom">
            <a:extLst>
              <a:ext uri="{FF2B5EF4-FFF2-40B4-BE49-F238E27FC236}">
                <a16:creationId xmlns:a16="http://schemas.microsoft.com/office/drawing/2014/main" id="{836CC939-64A9-44F4-9E5E-7C5B760B6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7278645" y="281959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le:Genshin Impact logo.svg - Wikipedia">
            <a:extLst>
              <a:ext uri="{FF2B5EF4-FFF2-40B4-BE49-F238E27FC236}">
                <a16:creationId xmlns:a16="http://schemas.microsoft.com/office/drawing/2014/main" id="{E0053205-FB02-412A-8762-E7BE1D55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8468E5E6-7C40-45AA-9AB4-FB5452C58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5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7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5F425E92-9FE1-43E2-83DF-ADBED3AE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05" y="1816247"/>
            <a:ext cx="3128095" cy="529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imogem | Genshin Impact Wiki | Fandom">
            <a:extLst>
              <a:ext uri="{FF2B5EF4-FFF2-40B4-BE49-F238E27FC236}">
                <a16:creationId xmlns:a16="http://schemas.microsoft.com/office/drawing/2014/main" id="{EF9CD5A6-C74A-413A-9432-CAD46701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imogem | Genshin Impact Wiki | Fandom">
            <a:extLst>
              <a:ext uri="{FF2B5EF4-FFF2-40B4-BE49-F238E27FC236}">
                <a16:creationId xmlns:a16="http://schemas.microsoft.com/office/drawing/2014/main" id="{58B3BE6E-170D-42CA-B5AD-54892782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3078409" y="245092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imogem | Genshin Impact Wiki | Fandom">
            <a:extLst>
              <a:ext uri="{FF2B5EF4-FFF2-40B4-BE49-F238E27FC236}">
                <a16:creationId xmlns:a16="http://schemas.microsoft.com/office/drawing/2014/main" id="{2D106184-504D-4B04-8BCB-AB431601C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6678757" y="245947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C9E78-3F6F-4722-A267-0961CB8DE265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3</a:t>
            </a:r>
          </a:p>
        </p:txBody>
      </p:sp>
      <p:pic>
        <p:nvPicPr>
          <p:cNvPr id="11" name="Picture 2" descr="File:Genshin Impact logo.svg - Wikipedia">
            <a:extLst>
              <a:ext uri="{FF2B5EF4-FFF2-40B4-BE49-F238E27FC236}">
                <a16:creationId xmlns:a16="http://schemas.microsoft.com/office/drawing/2014/main" id="{6D1C68D1-90A4-4DCC-ABCB-63742300F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D0B52B81-BB27-4DB8-A1E4-AE21A5F1F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1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C50B210F-5672-4CE8-BD54-742616A9E320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E640D5-1B03-4109-813D-514F170C3A78}"/>
              </a:ext>
            </a:extLst>
          </p:cNvPr>
          <p:cNvSpPr txBox="1"/>
          <p:nvPr/>
        </p:nvSpPr>
        <p:spPr>
          <a:xfrm>
            <a:off x="821521" y="1191391"/>
            <a:ext cx="68034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1" u="none" strike="noStrike" kern="1200" cap="none" spc="0" normalizeH="0" baseline="0" noProof="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Lose</a:t>
            </a:r>
          </a:p>
        </p:txBody>
      </p:sp>
      <p:pic>
        <p:nvPicPr>
          <p:cNvPr id="10" name="Picture 2" descr="File:Genshin Impact logo.svg - Wikipedia">
            <a:extLst>
              <a:ext uri="{FF2B5EF4-FFF2-40B4-BE49-F238E27FC236}">
                <a16:creationId xmlns:a16="http://schemas.microsoft.com/office/drawing/2014/main" id="{C5D71FA7-5CA1-4D00-8415-A6AA265CF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153C01-12DE-42A5-A35F-031BBCF4DD4A}"/>
              </a:ext>
            </a:extLst>
          </p:cNvPr>
          <p:cNvSpPr txBox="1"/>
          <p:nvPr/>
        </p:nvSpPr>
        <p:spPr>
          <a:xfrm>
            <a:off x="0" y="3198949"/>
            <a:ext cx="661484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Lose</a:t>
            </a:r>
            <a:r>
              <a:rPr kumimoji="0" lang="en-US" altLang="ko-KR" sz="3600" b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 all points.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pic>
        <p:nvPicPr>
          <p:cNvPr id="11" name="Picture 2" descr="Genshin Impact Barbara Pegg and Favonius Codex Cursor">
            <a:hlinkClick r:id="rId5" action="ppaction://hlinksldjump"/>
            <a:extLst>
              <a:ext uri="{FF2B5EF4-FFF2-40B4-BE49-F238E27FC236}">
                <a16:creationId xmlns:a16="http://schemas.microsoft.com/office/drawing/2014/main" id="{A30ECECA-385B-46DE-881A-898871F17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rlecchino Genshin Impact Portrait Render by DEG5270 on DeviantArt">
            <a:extLst>
              <a:ext uri="{FF2B5EF4-FFF2-40B4-BE49-F238E27FC236}">
                <a16:creationId xmlns:a16="http://schemas.microsoft.com/office/drawing/2014/main" id="{6C0BCD0A-F80B-4893-B558-132B95004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310" y="1644129"/>
            <a:ext cx="8545689" cy="52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78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632390D9-9989-4F9E-97C9-E9B90A9A9EA8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349BA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46F11-2117-4A2D-8518-7A663FB26A26}"/>
              </a:ext>
            </a:extLst>
          </p:cNvPr>
          <p:cNvSpPr txBox="1"/>
          <p:nvPr/>
        </p:nvSpPr>
        <p:spPr>
          <a:xfrm>
            <a:off x="821521" y="1191391"/>
            <a:ext cx="68034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1" u="none" strike="noStrike" kern="1200" cap="none" spc="0" normalizeH="0" baseline="0" noProof="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rgbClr val="349BAB">
                      <a:alpha val="40000"/>
                    </a:srgbClr>
                  </a:glow>
                </a:effectLst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Fight</a:t>
            </a:r>
          </a:p>
        </p:txBody>
      </p:sp>
      <p:pic>
        <p:nvPicPr>
          <p:cNvPr id="18" name="Picture 2" descr="Neuvillette Genshin Impact Portrait Render by DEG5270 on DeviantArt">
            <a:extLst>
              <a:ext uri="{FF2B5EF4-FFF2-40B4-BE49-F238E27FC236}">
                <a16:creationId xmlns:a16="http://schemas.microsoft.com/office/drawing/2014/main" id="{AB35E38A-13EB-4C5D-96CB-92488387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82" y="740229"/>
            <a:ext cx="9975365" cy="611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ile:Genshin Impact logo.svg - Wikipedia">
            <a:extLst>
              <a:ext uri="{FF2B5EF4-FFF2-40B4-BE49-F238E27FC236}">
                <a16:creationId xmlns:a16="http://schemas.microsoft.com/office/drawing/2014/main" id="{96364901-D1D8-4802-A94B-266080112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5EB26-AC82-41D6-92D8-6131E843E979}"/>
              </a:ext>
            </a:extLst>
          </p:cNvPr>
          <p:cNvSpPr txBox="1"/>
          <p:nvPr/>
        </p:nvSpPr>
        <p:spPr>
          <a:xfrm>
            <a:off x="0" y="3198949"/>
            <a:ext cx="661484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Rock, paper scissors,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Winner steals 3 points.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pic>
        <p:nvPicPr>
          <p:cNvPr id="7" name="Picture 2" descr="Genshin Impact Barbara Pegg and Favonius Codex Cursor">
            <a:hlinkClick r:id="rId7" action="ppaction://hlinksldjump"/>
            <a:extLst>
              <a:ext uri="{FF2B5EF4-FFF2-40B4-BE49-F238E27FC236}">
                <a16:creationId xmlns:a16="http://schemas.microsoft.com/office/drawing/2014/main" id="{F27D67C4-75A0-4BFF-B951-C9745F686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7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7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5F425E92-9FE1-43E2-83DF-ADBED3AE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05" y="1816247"/>
            <a:ext cx="3128095" cy="529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imogem | Genshin Impact Wiki | Fandom">
            <a:extLst>
              <a:ext uri="{FF2B5EF4-FFF2-40B4-BE49-F238E27FC236}">
                <a16:creationId xmlns:a16="http://schemas.microsoft.com/office/drawing/2014/main" id="{884A8FC9-C6BA-4062-AC26-1156D9C4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3349290" y="21161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imogem | Genshin Impact Wiki | Fandom">
            <a:extLst>
              <a:ext uri="{FF2B5EF4-FFF2-40B4-BE49-F238E27FC236}">
                <a16:creationId xmlns:a16="http://schemas.microsoft.com/office/drawing/2014/main" id="{8C7A8345-CD83-4881-9A17-12F18A24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5968860" y="21161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420AE4-EBBF-4D61-9102-549D24B29750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5</a:t>
            </a:r>
          </a:p>
        </p:txBody>
      </p:sp>
      <p:pic>
        <p:nvPicPr>
          <p:cNvPr id="10" name="Picture 2" descr="Primogem | Genshin Impact Wiki | Fandom">
            <a:extLst>
              <a:ext uri="{FF2B5EF4-FFF2-40B4-BE49-F238E27FC236}">
                <a16:creationId xmlns:a16="http://schemas.microsoft.com/office/drawing/2014/main" id="{ADFD45D0-8E80-4927-8E08-90FCEBBA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2039505" y="278187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imogem | Genshin Impact Wiki | Fandom">
            <a:extLst>
              <a:ext uri="{FF2B5EF4-FFF2-40B4-BE49-F238E27FC236}">
                <a16:creationId xmlns:a16="http://schemas.microsoft.com/office/drawing/2014/main" id="{7FF544C2-2053-4DF2-A948-799CC6B4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7278645" y="281959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imogem | Genshin Impact Wiki | Fandom">
            <a:extLst>
              <a:ext uri="{FF2B5EF4-FFF2-40B4-BE49-F238E27FC236}">
                <a16:creationId xmlns:a16="http://schemas.microsoft.com/office/drawing/2014/main" id="{0F340921-AEB9-43AF-8B6F-F7172A19D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75" y="279612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le:Genshin Impact logo.svg - Wikipedia">
            <a:extLst>
              <a:ext uri="{FF2B5EF4-FFF2-40B4-BE49-F238E27FC236}">
                <a16:creationId xmlns:a16="http://schemas.microsoft.com/office/drawing/2014/main" id="{03D16C5B-2995-4480-80DB-C3EA5A48D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6E79591A-AE2B-47BF-A641-7E491F8E1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45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4098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87EACD09-4B54-4E86-BDAA-54B09DE0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989" y="1037399"/>
            <a:ext cx="3330011" cy="563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imogem | Genshin Impact Wiki | Fandom">
            <a:extLst>
              <a:ext uri="{FF2B5EF4-FFF2-40B4-BE49-F238E27FC236}">
                <a16:creationId xmlns:a16="http://schemas.microsoft.com/office/drawing/2014/main" id="{6F43A11B-9648-4BB8-A1DF-1EBB33B0D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4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304395-EE0C-46C1-9621-39560592011B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2</a:t>
            </a:r>
          </a:p>
        </p:txBody>
      </p:sp>
      <p:pic>
        <p:nvPicPr>
          <p:cNvPr id="10" name="Picture 2" descr="Primogem | Genshin Impact Wiki | Fandom">
            <a:extLst>
              <a:ext uri="{FF2B5EF4-FFF2-40B4-BE49-F238E27FC236}">
                <a16:creationId xmlns:a16="http://schemas.microsoft.com/office/drawing/2014/main" id="{0E5ED197-AB74-4853-96B4-32F7034C2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95" y="223152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le:Genshin Impact logo.svg - Wikipedia">
            <a:extLst>
              <a:ext uri="{FF2B5EF4-FFF2-40B4-BE49-F238E27FC236}">
                <a16:creationId xmlns:a16="http://schemas.microsoft.com/office/drawing/2014/main" id="{C229E4BF-E68C-4301-918F-B209D458E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021CB315-0B2E-4465-8EAE-EED693C32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4098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87EACD09-4B54-4E86-BDAA-54B09DE0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989" y="1037399"/>
            <a:ext cx="3330011" cy="563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F2D89E2F-BBEA-4B40-A96B-B24D124A2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3677025" y="21161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imogem | Genshin Impact Wiki | Fandom">
            <a:extLst>
              <a:ext uri="{FF2B5EF4-FFF2-40B4-BE49-F238E27FC236}">
                <a16:creationId xmlns:a16="http://schemas.microsoft.com/office/drawing/2014/main" id="{1EF09242-258F-41CB-A90F-5C25C383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5641125" y="21161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5EA883-01DD-40AD-864E-7E7AEB9E0A4F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4</a:t>
            </a:r>
          </a:p>
        </p:txBody>
      </p:sp>
      <p:pic>
        <p:nvPicPr>
          <p:cNvPr id="8" name="Picture 2" descr="Primogem | Genshin Impact Wiki | Fandom">
            <a:extLst>
              <a:ext uri="{FF2B5EF4-FFF2-40B4-BE49-F238E27FC236}">
                <a16:creationId xmlns:a16="http://schemas.microsoft.com/office/drawing/2014/main" id="{4DF78284-1710-44EA-A145-6F0760353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2039505" y="278187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imogem | Genshin Impact Wiki | Fandom">
            <a:extLst>
              <a:ext uri="{FF2B5EF4-FFF2-40B4-BE49-F238E27FC236}">
                <a16:creationId xmlns:a16="http://schemas.microsoft.com/office/drawing/2014/main" id="{88E517E4-D877-486A-B806-FBF17B8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7278645" y="281959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ile:Genshin Impact logo.svg - Wikipedia">
            <a:extLst>
              <a:ext uri="{FF2B5EF4-FFF2-40B4-BE49-F238E27FC236}">
                <a16:creationId xmlns:a16="http://schemas.microsoft.com/office/drawing/2014/main" id="{9BDD08A1-0431-444B-B83F-01C5CBA0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3842368E-CC82-40D5-93FA-BF7869A44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4098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87EACD09-4B54-4E86-BDAA-54B09DE0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989" y="1037399"/>
            <a:ext cx="3330011" cy="563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7880F1-735C-412A-AB62-E57AD9175454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0" b="0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6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A7E0240-F09D-4626-80C7-99138C63C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871" y="2259372"/>
            <a:ext cx="2852257" cy="28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le:Genshin Impact logo.svg - Wikipedia">
            <a:extLst>
              <a:ext uri="{FF2B5EF4-FFF2-40B4-BE49-F238E27FC236}">
                <a16:creationId xmlns:a16="http://schemas.microsoft.com/office/drawing/2014/main" id="{E37F0E98-6898-4969-9C32-B332C3D96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D5B1F9F6-3B91-4C6D-A706-98BD623D6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95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4098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87EACD09-4B54-4E86-BDAA-54B09DE0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989" y="1037399"/>
            <a:ext cx="3330011" cy="563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26839FF4-1340-46F2-BA3A-7A19F224A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4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F256A1-E250-4BEF-85BF-59BE482C5C96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2</a:t>
            </a:r>
          </a:p>
        </p:txBody>
      </p:sp>
      <p:pic>
        <p:nvPicPr>
          <p:cNvPr id="7" name="Picture 2" descr="Primogem | Genshin Impact Wiki | Fandom">
            <a:extLst>
              <a:ext uri="{FF2B5EF4-FFF2-40B4-BE49-F238E27FC236}">
                <a16:creationId xmlns:a16="http://schemas.microsoft.com/office/drawing/2014/main" id="{92BE0DEC-C27E-4552-B75F-FCD4CBB0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95" y="223152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le:Genshin Impact logo.svg - Wikipedia">
            <a:extLst>
              <a:ext uri="{FF2B5EF4-FFF2-40B4-BE49-F238E27FC236}">
                <a16:creationId xmlns:a16="http://schemas.microsoft.com/office/drawing/2014/main" id="{D4290EA3-16B4-403F-B947-702B81E56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1A2F45D6-F673-4C00-AB4B-78BD94BFB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98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4098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87EACD09-4B54-4E86-BDAA-54B09DE0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989" y="1037399"/>
            <a:ext cx="3330011" cy="563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AAD36E8D-C9F8-452E-8F67-BD9F6AAB7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3349290" y="21161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imogem | Genshin Impact Wiki | Fandom">
            <a:extLst>
              <a:ext uri="{FF2B5EF4-FFF2-40B4-BE49-F238E27FC236}">
                <a16:creationId xmlns:a16="http://schemas.microsoft.com/office/drawing/2014/main" id="{0F3D5422-0625-4D18-97AA-783055199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5968860" y="21161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A6FC13-D14B-4E75-9A22-6F286692F6F4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5</a:t>
            </a:r>
          </a:p>
        </p:txBody>
      </p:sp>
      <p:pic>
        <p:nvPicPr>
          <p:cNvPr id="8" name="Picture 2" descr="Primogem | Genshin Impact Wiki | Fandom">
            <a:extLst>
              <a:ext uri="{FF2B5EF4-FFF2-40B4-BE49-F238E27FC236}">
                <a16:creationId xmlns:a16="http://schemas.microsoft.com/office/drawing/2014/main" id="{BFC1F56D-A2B2-4FEF-BC27-2E88CF471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2039505" y="278187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imogem | Genshin Impact Wiki | Fandom">
            <a:extLst>
              <a:ext uri="{FF2B5EF4-FFF2-40B4-BE49-F238E27FC236}">
                <a16:creationId xmlns:a16="http://schemas.microsoft.com/office/drawing/2014/main" id="{81ABA3AF-46D6-4376-8E1A-73D2387E7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7278645" y="281959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imogem | Genshin Impact Wiki | Fandom">
            <a:extLst>
              <a:ext uri="{FF2B5EF4-FFF2-40B4-BE49-F238E27FC236}">
                <a16:creationId xmlns:a16="http://schemas.microsoft.com/office/drawing/2014/main" id="{BF5A89B4-9020-4EE9-9C06-E7037C4AF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75" y="279612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le:Genshin Impact logo.svg - Wikipedia">
            <a:extLst>
              <a:ext uri="{FF2B5EF4-FFF2-40B4-BE49-F238E27FC236}">
                <a16:creationId xmlns:a16="http://schemas.microsoft.com/office/drawing/2014/main" id="{DA21FEB6-130E-4078-A31F-F1E095CA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98135426-A4A7-423A-AE00-FD52760D5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3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직사각형 45">
            <a:extLst>
              <a:ext uri="{FF2B5EF4-FFF2-40B4-BE49-F238E27FC236}">
                <a16:creationId xmlns:a16="http://schemas.microsoft.com/office/drawing/2014/main" id="{F5439821-943F-4DB2-BF94-3AE8193835D2}"/>
              </a:ext>
            </a:extLst>
          </p:cNvPr>
          <p:cNvSpPr/>
          <p:nvPr/>
        </p:nvSpPr>
        <p:spPr>
          <a:xfrm>
            <a:off x="1907308" y="2281944"/>
            <a:ext cx="8377383" cy="3740885"/>
          </a:xfrm>
          <a:prstGeom prst="rect">
            <a:avLst/>
          </a:prstGeom>
          <a:solidFill>
            <a:srgbClr val="6DD2EE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054402-6428-41D0-B614-0DC0007EF4B6}"/>
              </a:ext>
            </a:extLst>
          </p:cNvPr>
          <p:cNvSpPr txBox="1"/>
          <p:nvPr/>
        </p:nvSpPr>
        <p:spPr>
          <a:xfrm>
            <a:off x="2133599" y="2445550"/>
            <a:ext cx="7924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ln w="19050">
                  <a:solidFill>
                    <a:schemeClr val="bg1"/>
                  </a:solidFill>
                </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rgbClr val="F9C3E0"/>
                    </a:gs>
                  </a:gsLst>
                  <a:lin ang="5400000" scaled="1"/>
                </a:gradFill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Pick 2 words: </a:t>
            </a:r>
            <a:r>
              <a:rPr lang="en-US" altLang="ko-KR" sz="3200" b="1" dirty="0">
                <a:ln>
                  <a:solidFill>
                    <a:srgbClr val="23A4DD"/>
                  </a:solidFill>
                </a:ln>
                <a:solidFill>
                  <a:schemeClr val="bg1"/>
                </a:solidFill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Choose one word from the side of the grid and one from the top.</a:t>
            </a:r>
            <a:endParaRPr lang="en-GB" sz="3200" b="1" dirty="0">
              <a:ln>
                <a:solidFill>
                  <a:srgbClr val="23A4DD"/>
                </a:solidFill>
              </a:ln>
              <a:solidFill>
                <a:schemeClr val="bg1"/>
              </a:solidFill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591741-3754-4772-B2EC-97269ED9D5E2}"/>
              </a:ext>
            </a:extLst>
          </p:cNvPr>
          <p:cNvSpPr txBox="1"/>
          <p:nvPr/>
        </p:nvSpPr>
        <p:spPr>
          <a:xfrm>
            <a:off x="2133599" y="4316134"/>
            <a:ext cx="7924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ln w="19050">
                  <a:solidFill>
                    <a:schemeClr val="bg1"/>
                  </a:solidFill>
                </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rgbClr val="F9C3E0"/>
                    </a:gs>
                  </a:gsLst>
                  <a:lin ang="5400000" scaled="1"/>
                </a:gradFill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Make a sentence: </a:t>
            </a:r>
            <a:r>
              <a:rPr lang="en-US" altLang="ko-KR" sz="3200" b="1" dirty="0">
                <a:ln>
                  <a:solidFill>
                    <a:srgbClr val="23A4DD"/>
                  </a:solidFill>
                </a:ln>
                <a:solidFill>
                  <a:schemeClr val="bg1"/>
                </a:solidFill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Use both words to create a sentence.</a:t>
            </a:r>
            <a:endParaRPr lang="en-GB" sz="3200" b="1" dirty="0">
              <a:ln>
                <a:solidFill>
                  <a:srgbClr val="23A4DD"/>
                </a:solidFill>
              </a:ln>
              <a:solidFill>
                <a:schemeClr val="bg1"/>
              </a:solidFill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pic>
        <p:nvPicPr>
          <p:cNvPr id="81" name="Picture 2" descr="File:Genshin Impact logo.svg - Wikipedia">
            <a:extLst>
              <a:ext uri="{FF2B5EF4-FFF2-40B4-BE49-F238E27FC236}">
                <a16:creationId xmlns:a16="http://schemas.microsoft.com/office/drawing/2014/main" id="{D162DB35-0096-4C37-92A2-7FCBA0C2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86" y="0"/>
            <a:ext cx="4103623" cy="147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5122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9BEEF803-112C-4589-94D5-55765279D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50" y="1666429"/>
            <a:ext cx="3139950" cy="53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imogem | Genshin Impact Wiki | Fandom">
            <a:extLst>
              <a:ext uri="{FF2B5EF4-FFF2-40B4-BE49-F238E27FC236}">
                <a16:creationId xmlns:a16="http://schemas.microsoft.com/office/drawing/2014/main" id="{E27185F8-9524-4478-AAF1-C4A5CF51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3349290" y="21161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imogem | Genshin Impact Wiki | Fandom">
            <a:extLst>
              <a:ext uri="{FF2B5EF4-FFF2-40B4-BE49-F238E27FC236}">
                <a16:creationId xmlns:a16="http://schemas.microsoft.com/office/drawing/2014/main" id="{74EA2330-BF7B-4987-BDFD-CED1A41C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5968860" y="21161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326923-5419-4323-83B2-30CEE6302F79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5</a:t>
            </a:r>
          </a:p>
        </p:txBody>
      </p:sp>
      <p:pic>
        <p:nvPicPr>
          <p:cNvPr id="10" name="Picture 2" descr="Primogem | Genshin Impact Wiki | Fandom">
            <a:extLst>
              <a:ext uri="{FF2B5EF4-FFF2-40B4-BE49-F238E27FC236}">
                <a16:creationId xmlns:a16="http://schemas.microsoft.com/office/drawing/2014/main" id="{106830C7-6C35-46CD-9AD5-19DB984CD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2039505" y="278187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imogem | Genshin Impact Wiki | Fandom">
            <a:extLst>
              <a:ext uri="{FF2B5EF4-FFF2-40B4-BE49-F238E27FC236}">
                <a16:creationId xmlns:a16="http://schemas.microsoft.com/office/drawing/2014/main" id="{496DEC8E-1761-4E29-9C7F-D94BBF4A8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7278645" y="281959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imogem | Genshin Impact Wiki | Fandom">
            <a:extLst>
              <a:ext uri="{FF2B5EF4-FFF2-40B4-BE49-F238E27FC236}">
                <a16:creationId xmlns:a16="http://schemas.microsoft.com/office/drawing/2014/main" id="{3646DA17-4241-4865-9277-D6995678B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75" y="279612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le:Genshin Impact logo.svg - Wikipedia">
            <a:extLst>
              <a:ext uri="{FF2B5EF4-FFF2-40B4-BE49-F238E27FC236}">
                <a16:creationId xmlns:a16="http://schemas.microsoft.com/office/drawing/2014/main" id="{F3DF6A30-EE81-43BD-9639-D1FFD152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F4CD5E41-6833-4078-AD51-554338A55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89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E212CF37-A356-4583-9D91-84CC29F9767B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349BA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ECD24-0A16-447E-8C86-E031CA5BA1F7}"/>
              </a:ext>
            </a:extLst>
          </p:cNvPr>
          <p:cNvSpPr txBox="1"/>
          <p:nvPr/>
        </p:nvSpPr>
        <p:spPr>
          <a:xfrm>
            <a:off x="821521" y="1191391"/>
            <a:ext cx="68034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1" u="none" strike="noStrike" kern="1200" cap="none" spc="0" normalizeH="0" baseline="0" noProof="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rgbClr val="349BAB">
                      <a:alpha val="40000"/>
                    </a:srgbClr>
                  </a:glow>
                </a:effectLst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Fight</a:t>
            </a:r>
          </a:p>
        </p:txBody>
      </p:sp>
      <p:pic>
        <p:nvPicPr>
          <p:cNvPr id="7" name="Picture 2" descr="Neuvillette Genshin Impact Portrait Render by DEG5270 on DeviantArt">
            <a:extLst>
              <a:ext uri="{FF2B5EF4-FFF2-40B4-BE49-F238E27FC236}">
                <a16:creationId xmlns:a16="http://schemas.microsoft.com/office/drawing/2014/main" id="{34E6D205-07AF-4660-8F8D-6B33612B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82" y="740229"/>
            <a:ext cx="9975365" cy="611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le:Genshin Impact logo.svg - Wikipedia">
            <a:extLst>
              <a:ext uri="{FF2B5EF4-FFF2-40B4-BE49-F238E27FC236}">
                <a16:creationId xmlns:a16="http://schemas.microsoft.com/office/drawing/2014/main" id="{16D06DE3-F62A-47C2-9198-2C9351B67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CA5A7C-0031-4F19-9FD3-D35FA3E66594}"/>
              </a:ext>
            </a:extLst>
          </p:cNvPr>
          <p:cNvSpPr txBox="1"/>
          <p:nvPr/>
        </p:nvSpPr>
        <p:spPr>
          <a:xfrm>
            <a:off x="0" y="3198949"/>
            <a:ext cx="661484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Rock, paper scissors,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Winner steals 3 points.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pic>
        <p:nvPicPr>
          <p:cNvPr id="10" name="Picture 2" descr="Genshin Impact Barbara Pegg and Favonius Codex Cursor">
            <a:hlinkClick r:id="rId7" action="ppaction://hlinksldjump"/>
            <a:extLst>
              <a:ext uri="{FF2B5EF4-FFF2-40B4-BE49-F238E27FC236}">
                <a16:creationId xmlns:a16="http://schemas.microsoft.com/office/drawing/2014/main" id="{5899EBCC-E3D7-4718-86AB-BEA452949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9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5122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9BEEF803-112C-4589-94D5-55765279D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50" y="1666429"/>
            <a:ext cx="3139950" cy="53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9183CF9A-FDE2-4ED9-B81D-A6CB8E80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4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CC4266-5A7B-4F2D-94B0-29710A95CCCA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2</a:t>
            </a:r>
          </a:p>
        </p:txBody>
      </p:sp>
      <p:pic>
        <p:nvPicPr>
          <p:cNvPr id="7" name="Picture 2" descr="Primogem | Genshin Impact Wiki | Fandom">
            <a:extLst>
              <a:ext uri="{FF2B5EF4-FFF2-40B4-BE49-F238E27FC236}">
                <a16:creationId xmlns:a16="http://schemas.microsoft.com/office/drawing/2014/main" id="{9D955D13-3087-4F30-9F6F-5AF21608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95" y="223152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le:Genshin Impact logo.svg - Wikipedia">
            <a:extLst>
              <a:ext uri="{FF2B5EF4-FFF2-40B4-BE49-F238E27FC236}">
                <a16:creationId xmlns:a16="http://schemas.microsoft.com/office/drawing/2014/main" id="{D5653386-44CE-450C-9360-4AEEF72A4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7979F437-BB19-4D1B-8386-0073C7539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71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5122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9BEEF803-112C-4589-94D5-55765279D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50" y="1666429"/>
            <a:ext cx="3139950" cy="53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6555743E-BFDE-4EE0-9FE6-B80662DAC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imogem | Genshin Impact Wiki | Fandom">
            <a:extLst>
              <a:ext uri="{FF2B5EF4-FFF2-40B4-BE49-F238E27FC236}">
                <a16:creationId xmlns:a16="http://schemas.microsoft.com/office/drawing/2014/main" id="{D12D843E-36A5-4BB0-B6BD-01C84A2D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3078409" y="245092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imogem | Genshin Impact Wiki | Fandom">
            <a:extLst>
              <a:ext uri="{FF2B5EF4-FFF2-40B4-BE49-F238E27FC236}">
                <a16:creationId xmlns:a16="http://schemas.microsoft.com/office/drawing/2014/main" id="{F81E9403-E25D-47A6-B3E6-C856CE241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6678757" y="245947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643877-E5A7-47FE-82F3-61BE7296066C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3</a:t>
            </a:r>
          </a:p>
        </p:txBody>
      </p:sp>
      <p:pic>
        <p:nvPicPr>
          <p:cNvPr id="9" name="Picture 2" descr="File:Genshin Impact logo.svg - Wikipedia">
            <a:extLst>
              <a:ext uri="{FF2B5EF4-FFF2-40B4-BE49-F238E27FC236}">
                <a16:creationId xmlns:a16="http://schemas.microsoft.com/office/drawing/2014/main" id="{93426A84-7F60-4887-96B4-C8517DDA3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A1C8A4BC-D784-495C-9654-D986F6001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7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5122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9BEEF803-112C-4589-94D5-55765279D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50" y="1666429"/>
            <a:ext cx="3139950" cy="53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46904261-9157-4B54-A8CF-F51937F89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4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B1BD9-423D-47F4-83D4-75C12BB4B437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2</a:t>
            </a:r>
          </a:p>
        </p:txBody>
      </p:sp>
      <p:pic>
        <p:nvPicPr>
          <p:cNvPr id="7" name="Picture 2" descr="Primogem | Genshin Impact Wiki | Fandom">
            <a:extLst>
              <a:ext uri="{FF2B5EF4-FFF2-40B4-BE49-F238E27FC236}">
                <a16:creationId xmlns:a16="http://schemas.microsoft.com/office/drawing/2014/main" id="{2F947E45-B174-413A-A543-66479135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95" y="223152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le:Genshin Impact logo.svg - Wikipedia">
            <a:extLst>
              <a:ext uri="{FF2B5EF4-FFF2-40B4-BE49-F238E27FC236}">
                <a16:creationId xmlns:a16="http://schemas.microsoft.com/office/drawing/2014/main" id="{9A541E48-ABC1-493E-BF83-FB81AEFF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E5B399D2-664A-4241-B30D-27A947893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72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7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C035523B-6B8E-442D-AAF4-866DBC98F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986" y="1223453"/>
            <a:ext cx="3220014" cy="54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imogem | Genshin Impact Wiki | Fandom">
            <a:extLst>
              <a:ext uri="{FF2B5EF4-FFF2-40B4-BE49-F238E27FC236}">
                <a16:creationId xmlns:a16="http://schemas.microsoft.com/office/drawing/2014/main" id="{A9F5E087-65FE-4F84-A454-0960AB94A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imogem | Genshin Impact Wiki | Fandom">
            <a:extLst>
              <a:ext uri="{FF2B5EF4-FFF2-40B4-BE49-F238E27FC236}">
                <a16:creationId xmlns:a16="http://schemas.microsoft.com/office/drawing/2014/main" id="{447D9E57-CE7D-499A-9E59-9C957C7ED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3078409" y="245092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imogem | Genshin Impact Wiki | Fandom">
            <a:extLst>
              <a:ext uri="{FF2B5EF4-FFF2-40B4-BE49-F238E27FC236}">
                <a16:creationId xmlns:a16="http://schemas.microsoft.com/office/drawing/2014/main" id="{434B80FE-10AE-4B94-9248-44A2BC01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6678757" y="245947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09BDF9-ADFD-4CBC-892F-59F6E462CC1C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3</a:t>
            </a:r>
          </a:p>
        </p:txBody>
      </p:sp>
      <p:pic>
        <p:nvPicPr>
          <p:cNvPr id="13" name="Picture 2" descr="File:Genshin Impact logo.svg - Wikipedia">
            <a:extLst>
              <a:ext uri="{FF2B5EF4-FFF2-40B4-BE49-F238E27FC236}">
                <a16:creationId xmlns:a16="http://schemas.microsoft.com/office/drawing/2014/main" id="{DC226F0C-C795-48C4-B133-68804538A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FBAE380B-FFB2-4A82-8390-2A5E89E46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820820BF-9C2F-4D9D-B909-E7058DD9F587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26254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D31035-526A-4C06-885A-8F06CCBE5431}"/>
              </a:ext>
            </a:extLst>
          </p:cNvPr>
          <p:cNvSpPr txBox="1"/>
          <p:nvPr/>
        </p:nvSpPr>
        <p:spPr>
          <a:xfrm>
            <a:off x="821521" y="1191391"/>
            <a:ext cx="68034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1" u="none" strike="noStrike" kern="1200" cap="none" spc="0" normalizeH="0" baseline="0" noProof="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rgbClr val="349BAB">
                      <a:alpha val="40000"/>
                    </a:srgbClr>
                  </a:glow>
                </a:effectLst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Fight</a:t>
            </a:r>
          </a:p>
        </p:txBody>
      </p:sp>
      <p:pic>
        <p:nvPicPr>
          <p:cNvPr id="11" name="Picture 6" descr="Xiao PNG Transparent Images - PNG All">
            <a:extLst>
              <a:ext uri="{FF2B5EF4-FFF2-40B4-BE49-F238E27FC236}">
                <a16:creationId xmlns:a16="http://schemas.microsoft.com/office/drawing/2014/main" id="{28D01AB2-08A1-41A3-A5A4-7D7720951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1" b="14495"/>
          <a:stretch/>
        </p:blipFill>
        <p:spPr bwMode="auto">
          <a:xfrm>
            <a:off x="5944856" y="2223911"/>
            <a:ext cx="6247144" cy="463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le:Genshin Impact logo.svg - Wikipedia">
            <a:extLst>
              <a:ext uri="{FF2B5EF4-FFF2-40B4-BE49-F238E27FC236}">
                <a16:creationId xmlns:a16="http://schemas.microsoft.com/office/drawing/2014/main" id="{39AF6A94-366B-40A1-95FD-7B17A105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231CD9-CED3-46B9-A31C-87A8910F5BE6}"/>
              </a:ext>
            </a:extLst>
          </p:cNvPr>
          <p:cNvSpPr txBox="1"/>
          <p:nvPr/>
        </p:nvSpPr>
        <p:spPr>
          <a:xfrm>
            <a:off x="0" y="3198949"/>
            <a:ext cx="6614845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Rock, paper scissors.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If the choosing team wins,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>
                <a:solidFill>
                  <a:prstClr val="white"/>
                </a:solidFill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Switch points</a:t>
            </a: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.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pic>
        <p:nvPicPr>
          <p:cNvPr id="7" name="Picture 2" descr="Genshin Impact Barbara Pegg and Favonius Codex Cursor">
            <a:hlinkClick r:id="rId7" action="ppaction://hlinksldjump"/>
            <a:extLst>
              <a:ext uri="{FF2B5EF4-FFF2-40B4-BE49-F238E27FC236}">
                <a16:creationId xmlns:a16="http://schemas.microsoft.com/office/drawing/2014/main" id="{891DEB2F-6EB3-449A-B52F-BAEB12A71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3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7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C035523B-6B8E-442D-AAF4-866DBC98F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986" y="1223453"/>
            <a:ext cx="3220014" cy="54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0A7E62D5-5557-4312-83C2-1651D1D5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imogem | Genshin Impact Wiki | Fandom">
            <a:extLst>
              <a:ext uri="{FF2B5EF4-FFF2-40B4-BE49-F238E27FC236}">
                <a16:creationId xmlns:a16="http://schemas.microsoft.com/office/drawing/2014/main" id="{EAF400D1-2235-4DF2-85A3-A42A4E6E8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3078409" y="245092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imogem | Genshin Impact Wiki | Fandom">
            <a:extLst>
              <a:ext uri="{FF2B5EF4-FFF2-40B4-BE49-F238E27FC236}">
                <a16:creationId xmlns:a16="http://schemas.microsoft.com/office/drawing/2014/main" id="{0F998F5E-DB4F-42B0-912C-C7CB90A1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6678757" y="245947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6E2F31-E7E6-4A3E-9FFC-16D8BAA1145D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3</a:t>
            </a:r>
          </a:p>
        </p:txBody>
      </p:sp>
      <p:pic>
        <p:nvPicPr>
          <p:cNvPr id="10" name="Picture 2" descr="File:Genshin Impact logo.svg - Wikipedia">
            <a:extLst>
              <a:ext uri="{FF2B5EF4-FFF2-40B4-BE49-F238E27FC236}">
                <a16:creationId xmlns:a16="http://schemas.microsoft.com/office/drawing/2014/main" id="{45EF006D-0188-4F67-B28C-D2DF5B28B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8E2AC2AD-5F23-484D-9D2A-9A4EC0BAF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9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99459C0C-441E-444A-A2CE-BC5751AE507F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26254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95595E-64EA-44AF-80D3-DA8CDAF1E108}"/>
              </a:ext>
            </a:extLst>
          </p:cNvPr>
          <p:cNvSpPr txBox="1"/>
          <p:nvPr/>
        </p:nvSpPr>
        <p:spPr>
          <a:xfrm>
            <a:off x="821521" y="1191391"/>
            <a:ext cx="68034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1" u="none" strike="noStrike" kern="1200" cap="none" spc="0" normalizeH="0" baseline="0" noProof="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rgbClr val="349BAB">
                      <a:alpha val="40000"/>
                    </a:srgbClr>
                  </a:glow>
                </a:effectLst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Fight</a:t>
            </a:r>
          </a:p>
        </p:txBody>
      </p:sp>
      <p:pic>
        <p:nvPicPr>
          <p:cNvPr id="12" name="Picture 2" descr="File:Genshin Impact logo.svg - Wikipedia">
            <a:extLst>
              <a:ext uri="{FF2B5EF4-FFF2-40B4-BE49-F238E27FC236}">
                <a16:creationId xmlns:a16="http://schemas.microsoft.com/office/drawing/2014/main" id="{955FB2C0-9D68-42FD-90FC-C84C0D616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5C6F6-D755-439D-B13E-F8A10A21DFFF}"/>
              </a:ext>
            </a:extLst>
          </p:cNvPr>
          <p:cNvSpPr txBox="1"/>
          <p:nvPr/>
        </p:nvSpPr>
        <p:spPr>
          <a:xfrm>
            <a:off x="0" y="3198949"/>
            <a:ext cx="6614845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Rock, paper scissors.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If the choosing team wins,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>
                <a:solidFill>
                  <a:prstClr val="white"/>
                </a:solidFill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Switch points</a:t>
            </a: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.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pic>
        <p:nvPicPr>
          <p:cNvPr id="7" name="Picture 2" descr="Genshin Impact Barbara Pegg and Favonius Codex Cursor">
            <a:hlinkClick r:id="rId6" action="ppaction://hlinksldjump"/>
            <a:extLst>
              <a:ext uri="{FF2B5EF4-FFF2-40B4-BE49-F238E27FC236}">
                <a16:creationId xmlns:a16="http://schemas.microsoft.com/office/drawing/2014/main" id="{B03614E2-1AAD-40DA-85AA-CB018CD15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Xiao PNG Transparent Images - PNG All">
            <a:extLst>
              <a:ext uri="{FF2B5EF4-FFF2-40B4-BE49-F238E27FC236}">
                <a16:creationId xmlns:a16="http://schemas.microsoft.com/office/drawing/2014/main" id="{ECA87D45-C678-4E1E-B27A-BDB6E5CE5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1" b="14495"/>
          <a:stretch/>
        </p:blipFill>
        <p:spPr bwMode="auto">
          <a:xfrm>
            <a:off x="5944856" y="2223911"/>
            <a:ext cx="6247144" cy="463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54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7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C035523B-6B8E-442D-AAF4-866DBC98F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986" y="1223453"/>
            <a:ext cx="3220014" cy="54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80BA23-AC9A-4D74-8AED-688DA8DE2961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0" b="0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6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8184617-E356-42A8-9B08-3CB9BEE15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871" y="2259372"/>
            <a:ext cx="2852257" cy="28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le:Genshin Impact logo.svg - Wikipedia">
            <a:extLst>
              <a:ext uri="{FF2B5EF4-FFF2-40B4-BE49-F238E27FC236}">
                <a16:creationId xmlns:a16="http://schemas.microsoft.com/office/drawing/2014/main" id="{CD2A697B-28A8-4AFB-804E-C2674ABE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FBF9BE85-DB60-43E9-8A0A-FC7DAEEEB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4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File:Genshin Impact logo.svg - Wikipedia">
            <a:extLst>
              <a:ext uri="{FF2B5EF4-FFF2-40B4-BE49-F238E27FC236}">
                <a16:creationId xmlns:a16="http://schemas.microsoft.com/office/drawing/2014/main" id="{6B92C7FC-C924-4BCD-A5DF-BD4CC321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86" y="0"/>
            <a:ext cx="4103623" cy="147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21DF0D0-732B-4BBA-8A1D-A9A2BF934DFE}"/>
              </a:ext>
            </a:extLst>
          </p:cNvPr>
          <p:cNvSpPr/>
          <p:nvPr/>
        </p:nvSpPr>
        <p:spPr>
          <a:xfrm>
            <a:off x="1907308" y="2281944"/>
            <a:ext cx="8377383" cy="3740885"/>
          </a:xfrm>
          <a:prstGeom prst="rect">
            <a:avLst/>
          </a:prstGeom>
          <a:solidFill>
            <a:srgbClr val="6DD2EE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61B5F7-0819-4441-908C-1284B37B1178}"/>
              </a:ext>
            </a:extLst>
          </p:cNvPr>
          <p:cNvSpPr txBox="1"/>
          <p:nvPr/>
        </p:nvSpPr>
        <p:spPr>
          <a:xfrm>
            <a:off x="2133599" y="2882454"/>
            <a:ext cx="7924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ln w="19050">
                  <a:solidFill>
                    <a:schemeClr val="bg1"/>
                  </a:solidFill>
                </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rgbClr val="F9C3E0"/>
                    </a:gs>
                  </a:gsLst>
                  <a:lin ang="5400000" scaled="1"/>
                </a:gradFill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Reveal the result: </a:t>
            </a:r>
            <a:r>
              <a:rPr lang="en-US" altLang="ko-KR" sz="3200" b="1" dirty="0">
                <a:ln>
                  <a:solidFill>
                    <a:srgbClr val="23A4DD"/>
                  </a:solidFill>
                </a:ln>
                <a:solidFill>
                  <a:schemeClr val="bg1"/>
                </a:solidFill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Each combination will either give you a reward or punishment.</a:t>
            </a:r>
          </a:p>
        </p:txBody>
      </p:sp>
    </p:spTree>
    <p:extLst>
      <p:ext uri="{BB962C8B-B14F-4D97-AF65-F5344CB8AC3E}">
        <p14:creationId xmlns:p14="http://schemas.microsoft.com/office/powerpoint/2010/main" val="23323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8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47F41A2A-A57D-454F-B11E-0A535EEDD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48" y="1196412"/>
            <a:ext cx="3347152" cy="56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imogem | Genshin Impact Wiki | Fandom">
            <a:extLst>
              <a:ext uri="{FF2B5EF4-FFF2-40B4-BE49-F238E27FC236}">
                <a16:creationId xmlns:a16="http://schemas.microsoft.com/office/drawing/2014/main" id="{DED39889-18A9-4355-9BB2-F1254D6C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imogem | Genshin Impact Wiki | Fandom">
            <a:extLst>
              <a:ext uri="{FF2B5EF4-FFF2-40B4-BE49-F238E27FC236}">
                <a16:creationId xmlns:a16="http://schemas.microsoft.com/office/drawing/2014/main" id="{72EFA441-9B11-473D-97C1-2F62E47D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3078409" y="245092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imogem | Genshin Impact Wiki | Fandom">
            <a:extLst>
              <a:ext uri="{FF2B5EF4-FFF2-40B4-BE49-F238E27FC236}">
                <a16:creationId xmlns:a16="http://schemas.microsoft.com/office/drawing/2014/main" id="{9982BB6E-BDFF-48D2-A5F0-DB3BF14D4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6678757" y="245947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38E175-6D83-4E0B-8640-F0EF8A5277D5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3</a:t>
            </a:r>
          </a:p>
        </p:txBody>
      </p:sp>
      <p:pic>
        <p:nvPicPr>
          <p:cNvPr id="13" name="Picture 2" descr="Genshin Impact Barbara Pegg and Favonius Codex Cursor">
            <a:hlinkClick r:id="rId6" action="ppaction://hlinksldjump"/>
            <a:extLst>
              <a:ext uri="{FF2B5EF4-FFF2-40B4-BE49-F238E27FC236}">
                <a16:creationId xmlns:a16="http://schemas.microsoft.com/office/drawing/2014/main" id="{82979976-4FC5-4E6E-8D86-D3132C78C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44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8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47F41A2A-A57D-454F-B11E-0A535EEDD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48" y="1196412"/>
            <a:ext cx="3347152" cy="56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63E6575F-0FBC-49FE-94D6-E35DCE53E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4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1FC910-C777-4858-863A-B5B152A07737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2</a:t>
            </a:r>
          </a:p>
        </p:txBody>
      </p:sp>
      <p:pic>
        <p:nvPicPr>
          <p:cNvPr id="7" name="Picture 2" descr="Primogem | Genshin Impact Wiki | Fandom">
            <a:extLst>
              <a:ext uri="{FF2B5EF4-FFF2-40B4-BE49-F238E27FC236}">
                <a16:creationId xmlns:a16="http://schemas.microsoft.com/office/drawing/2014/main" id="{2AE35203-EA26-4824-B9A5-4B393943E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95" y="223152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nshin Impact Barbara Pegg and Favonius Codex Cursor">
            <a:hlinkClick r:id="rId6" action="ppaction://hlinksldjump"/>
            <a:extLst>
              <a:ext uri="{FF2B5EF4-FFF2-40B4-BE49-F238E27FC236}">
                <a16:creationId xmlns:a16="http://schemas.microsoft.com/office/drawing/2014/main" id="{89EE7CDA-5C01-4C97-8013-0AB217096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1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8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47F41A2A-A57D-454F-B11E-0A535EEDD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48" y="1196412"/>
            <a:ext cx="3347152" cy="56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D4238E5C-986F-45BC-80A7-1A30A2E7E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3677025" y="21161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imogem | Genshin Impact Wiki | Fandom">
            <a:extLst>
              <a:ext uri="{FF2B5EF4-FFF2-40B4-BE49-F238E27FC236}">
                <a16:creationId xmlns:a16="http://schemas.microsoft.com/office/drawing/2014/main" id="{D6E35B9D-A8D2-4968-B926-423A83CB0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5641125" y="21161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8033CE-A972-4CFB-A5FD-EA2C838C37D7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4</a:t>
            </a:r>
          </a:p>
        </p:txBody>
      </p:sp>
      <p:pic>
        <p:nvPicPr>
          <p:cNvPr id="9" name="Picture 2" descr="Primogem | Genshin Impact Wiki | Fandom">
            <a:extLst>
              <a:ext uri="{FF2B5EF4-FFF2-40B4-BE49-F238E27FC236}">
                <a16:creationId xmlns:a16="http://schemas.microsoft.com/office/drawing/2014/main" id="{64109466-EA15-40DB-9729-37781C5EB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2039505" y="278187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imogem | Genshin Impact Wiki | Fandom">
            <a:extLst>
              <a:ext uri="{FF2B5EF4-FFF2-40B4-BE49-F238E27FC236}">
                <a16:creationId xmlns:a16="http://schemas.microsoft.com/office/drawing/2014/main" id="{DD0C50FF-AB6B-49C7-80F6-69E267DCB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7278645" y="281959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le:Genshin Impact logo.svg - Wikipedia">
            <a:extLst>
              <a:ext uri="{FF2B5EF4-FFF2-40B4-BE49-F238E27FC236}">
                <a16:creationId xmlns:a16="http://schemas.microsoft.com/office/drawing/2014/main" id="{4754E2D6-120E-4EB1-84C5-F8DA5EE48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2BFCD671-64C2-4890-BE26-024EC1A96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3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8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47F41A2A-A57D-454F-B11E-0A535EEDD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48" y="1196412"/>
            <a:ext cx="3347152" cy="56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AD6C9212-2B5B-4393-84A0-BAA2DD1F7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4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E538F-527F-4445-9E5C-6DF202F4E63E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2</a:t>
            </a:r>
          </a:p>
        </p:txBody>
      </p:sp>
      <p:pic>
        <p:nvPicPr>
          <p:cNvPr id="7" name="Picture 2" descr="Primogem | Genshin Impact Wiki | Fandom">
            <a:extLst>
              <a:ext uri="{FF2B5EF4-FFF2-40B4-BE49-F238E27FC236}">
                <a16:creationId xmlns:a16="http://schemas.microsoft.com/office/drawing/2014/main" id="{53A0B446-85E1-4C81-B798-9111E86A2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95" y="223152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le:Genshin Impact logo.svg - Wikipedia">
            <a:extLst>
              <a:ext uri="{FF2B5EF4-FFF2-40B4-BE49-F238E27FC236}">
                <a16:creationId xmlns:a16="http://schemas.microsoft.com/office/drawing/2014/main" id="{C1E511D4-2457-4802-B466-33C20450B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BA55AC05-46B8-4F27-9F34-873B483C5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48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86DA2D3C-ECBD-48FA-91D8-B216C9C65395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DD77AB-6990-4E43-BD22-AE63EC958F73}"/>
              </a:ext>
            </a:extLst>
          </p:cNvPr>
          <p:cNvSpPr txBox="1"/>
          <p:nvPr/>
        </p:nvSpPr>
        <p:spPr>
          <a:xfrm>
            <a:off x="821521" y="1191391"/>
            <a:ext cx="68034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1" u="none" strike="noStrike" kern="1200" cap="none" spc="0" normalizeH="0" baseline="0" noProof="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Lose</a:t>
            </a:r>
          </a:p>
        </p:txBody>
      </p:sp>
      <p:pic>
        <p:nvPicPr>
          <p:cNvPr id="7" name="Picture 2" descr="Arlecchino Genshin Impact Portrait Render by DEG5270 on DeviantArt">
            <a:extLst>
              <a:ext uri="{FF2B5EF4-FFF2-40B4-BE49-F238E27FC236}">
                <a16:creationId xmlns:a16="http://schemas.microsoft.com/office/drawing/2014/main" id="{89F9F8DB-FA34-4FCD-A6BD-851A6AD76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310" y="1644129"/>
            <a:ext cx="8545689" cy="52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le:Genshin Impact logo.svg - Wikipedia">
            <a:extLst>
              <a:ext uri="{FF2B5EF4-FFF2-40B4-BE49-F238E27FC236}">
                <a16:creationId xmlns:a16="http://schemas.microsoft.com/office/drawing/2014/main" id="{5CE304C7-72E5-4EA4-A4E4-D4B30329B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8C3C4B-02C7-4E01-ADAC-19D675644F31}"/>
              </a:ext>
            </a:extLst>
          </p:cNvPr>
          <p:cNvSpPr txBox="1"/>
          <p:nvPr/>
        </p:nvSpPr>
        <p:spPr>
          <a:xfrm>
            <a:off x="0" y="3198949"/>
            <a:ext cx="661484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Lose</a:t>
            </a:r>
            <a:r>
              <a:rPr kumimoji="0" lang="en-US" altLang="ko-KR" sz="3600" b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 all points.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pic>
        <p:nvPicPr>
          <p:cNvPr id="10" name="Picture 2" descr="Genshin Impact Barbara Pegg and Favonius Codex Cursor">
            <a:hlinkClick r:id="rId7" action="ppaction://hlinksldjump"/>
            <a:extLst>
              <a:ext uri="{FF2B5EF4-FFF2-40B4-BE49-F238E27FC236}">
                <a16:creationId xmlns:a16="http://schemas.microsoft.com/office/drawing/2014/main" id="{F1497A21-F587-493F-849C-AB61FACA0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49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8">
            <a:extLst>
              <a:ext uri="{FF2B5EF4-FFF2-40B4-BE49-F238E27FC236}">
                <a16:creationId xmlns:a16="http://schemas.microsoft.com/office/drawing/2014/main" id="{DE27F703-79A7-44BF-B47B-02E642EFA85D}"/>
              </a:ext>
            </a:extLst>
          </p:cNvPr>
          <p:cNvSpPr/>
          <p:nvPr/>
        </p:nvSpPr>
        <p:spPr>
          <a:xfrm>
            <a:off x="2286152" y="1309682"/>
            <a:ext cx="9905847" cy="5449337"/>
          </a:xfrm>
          <a:custGeom>
            <a:avLst/>
            <a:gdLst>
              <a:gd name="connsiteX0" fmla="*/ 1208151 w 7926037"/>
              <a:gd name="connsiteY0" fmla="*/ 3117631 h 3162591"/>
              <a:gd name="connsiteX1" fmla="*/ 1208151 w 7926037"/>
              <a:gd name="connsiteY1" fmla="*/ 3117631 h 3162591"/>
              <a:gd name="connsiteX2" fmla="*/ 874394 w 7926037"/>
              <a:gd name="connsiteY2" fmla="*/ 3112677 h 3162591"/>
              <a:gd name="connsiteX3" fmla="*/ 938688 w 7926037"/>
              <a:gd name="connsiteY3" fmla="*/ 3124488 h 3162591"/>
              <a:gd name="connsiteX4" fmla="*/ 874965 w 7926037"/>
              <a:gd name="connsiteY4" fmla="*/ 3132775 h 3162591"/>
              <a:gd name="connsiteX5" fmla="*/ 874394 w 7926037"/>
              <a:gd name="connsiteY5" fmla="*/ 3112677 h 3162591"/>
              <a:gd name="connsiteX6" fmla="*/ 1200721 w 7926037"/>
              <a:gd name="connsiteY6" fmla="*/ 3112487 h 3162591"/>
              <a:gd name="connsiteX7" fmla="*/ 1254061 w 7926037"/>
              <a:gd name="connsiteY7" fmla="*/ 3115916 h 3162591"/>
              <a:gd name="connsiteX8" fmla="*/ 1208151 w 7926037"/>
              <a:gd name="connsiteY8" fmla="*/ 3117631 h 3162591"/>
              <a:gd name="connsiteX9" fmla="*/ 1200721 w 7926037"/>
              <a:gd name="connsiteY9" fmla="*/ 3112487 h 3162591"/>
              <a:gd name="connsiteX10" fmla="*/ 583227 w 7926037"/>
              <a:gd name="connsiteY10" fmla="*/ 3105204 h 3162591"/>
              <a:gd name="connsiteX11" fmla="*/ 618470 w 7926037"/>
              <a:gd name="connsiteY11" fmla="*/ 3116920 h 3162591"/>
              <a:gd name="connsiteX12" fmla="*/ 577417 w 7926037"/>
              <a:gd name="connsiteY12" fmla="*/ 3134636 h 3162591"/>
              <a:gd name="connsiteX13" fmla="*/ 4396168 w 7926037"/>
              <a:gd name="connsiteY13" fmla="*/ 3100199 h 3162591"/>
              <a:gd name="connsiteX14" fmla="*/ 4482560 w 7926037"/>
              <a:gd name="connsiteY14" fmla="*/ 3104961 h 3162591"/>
              <a:gd name="connsiteX15" fmla="*/ 4498276 w 7926037"/>
              <a:gd name="connsiteY15" fmla="*/ 3137251 h 3162591"/>
              <a:gd name="connsiteX16" fmla="*/ 4396168 w 7926037"/>
              <a:gd name="connsiteY16" fmla="*/ 3100199 h 3162591"/>
              <a:gd name="connsiteX17" fmla="*/ 423957 w 7926037"/>
              <a:gd name="connsiteY17" fmla="*/ 3093341 h 3162591"/>
              <a:gd name="connsiteX18" fmla="*/ 357283 w 7926037"/>
              <a:gd name="connsiteY18" fmla="*/ 3117249 h 3162591"/>
              <a:gd name="connsiteX19" fmla="*/ 284987 w 7926037"/>
              <a:gd name="connsiteY19" fmla="*/ 3141157 h 3162591"/>
              <a:gd name="connsiteX20" fmla="*/ 308228 w 7926037"/>
              <a:gd name="connsiteY20" fmla="*/ 3124202 h 3162591"/>
              <a:gd name="connsiteX21" fmla="*/ 330613 w 7926037"/>
              <a:gd name="connsiteY21" fmla="*/ 3107247 h 3162591"/>
              <a:gd name="connsiteX22" fmla="*/ 1351299 w 7926037"/>
              <a:gd name="connsiteY22" fmla="*/ 3089772 h 3162591"/>
              <a:gd name="connsiteX23" fmla="*/ 1287780 w 7926037"/>
              <a:gd name="connsiteY23" fmla="*/ 3119154 h 3162591"/>
              <a:gd name="connsiteX24" fmla="*/ 1316355 w 7926037"/>
              <a:gd name="connsiteY24" fmla="*/ 3092865 h 3162591"/>
              <a:gd name="connsiteX25" fmla="*/ 1351299 w 7926037"/>
              <a:gd name="connsiteY25" fmla="*/ 3089772 h 3162591"/>
              <a:gd name="connsiteX26" fmla="*/ 7479041 w 7926037"/>
              <a:gd name="connsiteY26" fmla="*/ 3089107 h 3162591"/>
              <a:gd name="connsiteX27" fmla="*/ 7521904 w 7926037"/>
              <a:gd name="connsiteY27" fmla="*/ 3114634 h 3162591"/>
              <a:gd name="connsiteX28" fmla="*/ 7455515 w 7926037"/>
              <a:gd name="connsiteY28" fmla="*/ 3098822 h 3162591"/>
              <a:gd name="connsiteX29" fmla="*/ 1571815 w 7926037"/>
              <a:gd name="connsiteY29" fmla="*/ 3086675 h 3162591"/>
              <a:gd name="connsiteX30" fmla="*/ 1569243 w 7926037"/>
              <a:gd name="connsiteY30" fmla="*/ 3088388 h 3162591"/>
              <a:gd name="connsiteX31" fmla="*/ 1569053 w 7926037"/>
              <a:gd name="connsiteY31" fmla="*/ 3088388 h 3162591"/>
              <a:gd name="connsiteX32" fmla="*/ 1571815 w 7926037"/>
              <a:gd name="connsiteY32" fmla="*/ 3086675 h 3162591"/>
              <a:gd name="connsiteX33" fmla="*/ 2189133 w 7926037"/>
              <a:gd name="connsiteY33" fmla="*/ 3080727 h 3162591"/>
              <a:gd name="connsiteX34" fmla="*/ 2283618 w 7926037"/>
              <a:gd name="connsiteY34" fmla="*/ 3110676 h 3162591"/>
              <a:gd name="connsiteX35" fmla="*/ 2173509 w 7926037"/>
              <a:gd name="connsiteY35" fmla="*/ 3091626 h 3162591"/>
              <a:gd name="connsiteX36" fmla="*/ 2189133 w 7926037"/>
              <a:gd name="connsiteY36" fmla="*/ 3080727 h 3162591"/>
              <a:gd name="connsiteX37" fmla="*/ 7583328 w 7926037"/>
              <a:gd name="connsiteY37" fmla="*/ 3040954 h 3162591"/>
              <a:gd name="connsiteX38" fmla="*/ 7638859 w 7926037"/>
              <a:gd name="connsiteY38" fmla="*/ 3045526 h 3162591"/>
              <a:gd name="connsiteX39" fmla="*/ 7598949 w 7926037"/>
              <a:gd name="connsiteY39" fmla="*/ 3089245 h 3162591"/>
              <a:gd name="connsiteX40" fmla="*/ 7494746 w 7926037"/>
              <a:gd name="connsiteY40" fmla="*/ 3013331 h 3162591"/>
              <a:gd name="connsiteX41" fmla="*/ 7491222 w 7926037"/>
              <a:gd name="connsiteY41" fmla="*/ 3016189 h 3162591"/>
              <a:gd name="connsiteX42" fmla="*/ 7508081 w 7926037"/>
              <a:gd name="connsiteY42" fmla="*/ 3013808 h 3162591"/>
              <a:gd name="connsiteX43" fmla="*/ 115252 w 7926037"/>
              <a:gd name="connsiteY43" fmla="*/ 3008378 h 3162591"/>
              <a:gd name="connsiteX44" fmla="*/ 118967 w 7926037"/>
              <a:gd name="connsiteY44" fmla="*/ 3053242 h 3162591"/>
              <a:gd name="connsiteX45" fmla="*/ 114490 w 7926037"/>
              <a:gd name="connsiteY45" fmla="*/ 3040763 h 3162591"/>
              <a:gd name="connsiteX46" fmla="*/ 112586 w 7926037"/>
              <a:gd name="connsiteY46" fmla="*/ 3089150 h 3162591"/>
              <a:gd name="connsiteX47" fmla="*/ 304039 w 7926037"/>
              <a:gd name="connsiteY47" fmla="*/ 3091342 h 3162591"/>
              <a:gd name="connsiteX48" fmla="*/ 172021 w 7926037"/>
              <a:gd name="connsiteY48" fmla="*/ 3126488 h 3162591"/>
              <a:gd name="connsiteX49" fmla="*/ 101727 w 7926037"/>
              <a:gd name="connsiteY49" fmla="*/ 3100008 h 3162591"/>
              <a:gd name="connsiteX50" fmla="*/ 115252 w 7926037"/>
              <a:gd name="connsiteY50" fmla="*/ 3008378 h 3162591"/>
              <a:gd name="connsiteX51" fmla="*/ 1750409 w 7926037"/>
              <a:gd name="connsiteY51" fmla="*/ 2922462 h 3162591"/>
              <a:gd name="connsiteX52" fmla="*/ 1726882 w 7926037"/>
              <a:gd name="connsiteY52" fmla="*/ 2926273 h 3162591"/>
              <a:gd name="connsiteX53" fmla="*/ 1727835 w 7926037"/>
              <a:gd name="connsiteY53" fmla="*/ 2946466 h 3162591"/>
              <a:gd name="connsiteX54" fmla="*/ 1770316 w 7926037"/>
              <a:gd name="connsiteY54" fmla="*/ 2955991 h 3162591"/>
              <a:gd name="connsiteX55" fmla="*/ 1722691 w 7926037"/>
              <a:gd name="connsiteY55" fmla="*/ 2950943 h 3162591"/>
              <a:gd name="connsiteX56" fmla="*/ 1762791 w 7926037"/>
              <a:gd name="connsiteY56" fmla="*/ 3002854 h 3162591"/>
              <a:gd name="connsiteX57" fmla="*/ 1630965 w 7926037"/>
              <a:gd name="connsiteY57" fmla="*/ 3035906 h 3162591"/>
              <a:gd name="connsiteX58" fmla="*/ 1622109 w 7926037"/>
              <a:gd name="connsiteY58" fmla="*/ 3049333 h 3162591"/>
              <a:gd name="connsiteX59" fmla="*/ 1621917 w 7926037"/>
              <a:gd name="connsiteY59" fmla="*/ 3049336 h 3162591"/>
              <a:gd name="connsiteX60" fmla="*/ 1622107 w 7926037"/>
              <a:gd name="connsiteY60" fmla="*/ 3049336 h 3162591"/>
              <a:gd name="connsiteX61" fmla="*/ 1622109 w 7926037"/>
              <a:gd name="connsiteY61" fmla="*/ 3049333 h 3162591"/>
              <a:gd name="connsiteX62" fmla="*/ 1679477 w 7926037"/>
              <a:gd name="connsiteY62" fmla="*/ 3048297 h 3162591"/>
              <a:gd name="connsiteX63" fmla="*/ 1808226 w 7926037"/>
              <a:gd name="connsiteY63" fmla="*/ 2993995 h 3162591"/>
              <a:gd name="connsiteX64" fmla="*/ 1796129 w 7926037"/>
              <a:gd name="connsiteY64" fmla="*/ 2963420 h 3162591"/>
              <a:gd name="connsiteX65" fmla="*/ 1809083 w 7926037"/>
              <a:gd name="connsiteY65" fmla="*/ 2970087 h 3162591"/>
              <a:gd name="connsiteX66" fmla="*/ 1750409 w 7926037"/>
              <a:gd name="connsiteY66" fmla="*/ 2922462 h 3162591"/>
              <a:gd name="connsiteX67" fmla="*/ 7831395 w 7926037"/>
              <a:gd name="connsiteY67" fmla="*/ 2885148 h 3162591"/>
              <a:gd name="connsiteX68" fmla="*/ 7854220 w 7926037"/>
              <a:gd name="connsiteY68" fmla="*/ 2914938 h 3162591"/>
              <a:gd name="connsiteX69" fmla="*/ 7820216 w 7926037"/>
              <a:gd name="connsiteY69" fmla="*/ 2891506 h 3162591"/>
              <a:gd name="connsiteX70" fmla="*/ 7831395 w 7926037"/>
              <a:gd name="connsiteY70" fmla="*/ 2885148 h 3162591"/>
              <a:gd name="connsiteX71" fmla="*/ 95916 w 7926037"/>
              <a:gd name="connsiteY71" fmla="*/ 2791018 h 3162591"/>
              <a:gd name="connsiteX72" fmla="*/ 78486 w 7926037"/>
              <a:gd name="connsiteY72" fmla="*/ 2892649 h 3162591"/>
              <a:gd name="connsiteX73" fmla="*/ 80295 w 7926037"/>
              <a:gd name="connsiteY73" fmla="*/ 2850740 h 3162591"/>
              <a:gd name="connsiteX74" fmla="*/ 95916 w 7926037"/>
              <a:gd name="connsiteY74" fmla="*/ 2791018 h 3162591"/>
              <a:gd name="connsiteX75" fmla="*/ 39147 w 7926037"/>
              <a:gd name="connsiteY75" fmla="*/ 2610043 h 3162591"/>
              <a:gd name="connsiteX76" fmla="*/ 46386 w 7926037"/>
              <a:gd name="connsiteY76" fmla="*/ 2626330 h 3162591"/>
              <a:gd name="connsiteX77" fmla="*/ 47339 w 7926037"/>
              <a:gd name="connsiteY77" fmla="*/ 2628616 h 3162591"/>
              <a:gd name="connsiteX78" fmla="*/ 48196 w 7926037"/>
              <a:gd name="connsiteY78" fmla="*/ 2632236 h 3162591"/>
              <a:gd name="connsiteX79" fmla="*/ 49910 w 7926037"/>
              <a:gd name="connsiteY79" fmla="*/ 2639475 h 3162591"/>
              <a:gd name="connsiteX80" fmla="*/ 53150 w 7926037"/>
              <a:gd name="connsiteY80" fmla="*/ 2653572 h 3162591"/>
              <a:gd name="connsiteX81" fmla="*/ 63531 w 7926037"/>
              <a:gd name="connsiteY81" fmla="*/ 2706722 h 3162591"/>
              <a:gd name="connsiteX82" fmla="*/ 48672 w 7926037"/>
              <a:gd name="connsiteY82" fmla="*/ 2652143 h 3162591"/>
              <a:gd name="connsiteX83" fmla="*/ 45910 w 7926037"/>
              <a:gd name="connsiteY83" fmla="*/ 2638046 h 3162591"/>
              <a:gd name="connsiteX84" fmla="*/ 44672 w 7926037"/>
              <a:gd name="connsiteY84" fmla="*/ 2630902 h 3162591"/>
              <a:gd name="connsiteX85" fmla="*/ 44005 w 7926037"/>
              <a:gd name="connsiteY85" fmla="*/ 2627664 h 3162591"/>
              <a:gd name="connsiteX86" fmla="*/ 43433 w 7926037"/>
              <a:gd name="connsiteY86" fmla="*/ 2625664 h 3162591"/>
              <a:gd name="connsiteX87" fmla="*/ 39147 w 7926037"/>
              <a:gd name="connsiteY87" fmla="*/ 2610043 h 3162591"/>
              <a:gd name="connsiteX88" fmla="*/ 102727 w 7926037"/>
              <a:gd name="connsiteY88" fmla="*/ 2514900 h 3162591"/>
              <a:gd name="connsiteX89" fmla="*/ 120110 w 7926037"/>
              <a:gd name="connsiteY89" fmla="*/ 2523556 h 3162591"/>
              <a:gd name="connsiteX90" fmla="*/ 116872 w 7926037"/>
              <a:gd name="connsiteY90" fmla="*/ 2587374 h 3162591"/>
              <a:gd name="connsiteX91" fmla="*/ 109729 w 7926037"/>
              <a:gd name="connsiteY91" fmla="*/ 2666431 h 3162591"/>
              <a:gd name="connsiteX92" fmla="*/ 108872 w 7926037"/>
              <a:gd name="connsiteY92" fmla="*/ 2642809 h 3162591"/>
              <a:gd name="connsiteX93" fmla="*/ 108872 w 7926037"/>
              <a:gd name="connsiteY93" fmla="*/ 2631189 h 3162591"/>
              <a:gd name="connsiteX94" fmla="*/ 108872 w 7926037"/>
              <a:gd name="connsiteY94" fmla="*/ 2626426 h 3162591"/>
              <a:gd name="connsiteX95" fmla="*/ 108872 w 7926037"/>
              <a:gd name="connsiteY95" fmla="*/ 2622902 h 3162591"/>
              <a:gd name="connsiteX96" fmla="*/ 106299 w 7926037"/>
              <a:gd name="connsiteY96" fmla="*/ 2595470 h 3162591"/>
              <a:gd name="connsiteX97" fmla="*/ 93346 w 7926037"/>
              <a:gd name="connsiteY97" fmla="*/ 2544893 h 3162591"/>
              <a:gd name="connsiteX98" fmla="*/ 102727 w 7926037"/>
              <a:gd name="connsiteY98" fmla="*/ 2514900 h 3162591"/>
              <a:gd name="connsiteX99" fmla="*/ 42196 w 7926037"/>
              <a:gd name="connsiteY99" fmla="*/ 2467719 h 3162591"/>
              <a:gd name="connsiteX100" fmla="*/ 50006 w 7926037"/>
              <a:gd name="connsiteY100" fmla="*/ 2474502 h 3162591"/>
              <a:gd name="connsiteX101" fmla="*/ 39148 w 7926037"/>
              <a:gd name="connsiteY101" fmla="*/ 2610424 h 3162591"/>
              <a:gd name="connsiteX102" fmla="*/ 0 w 7926037"/>
              <a:gd name="connsiteY102" fmla="*/ 2484027 h 3162591"/>
              <a:gd name="connsiteX103" fmla="*/ 42196 w 7926037"/>
              <a:gd name="connsiteY103" fmla="*/ 2467719 h 3162591"/>
              <a:gd name="connsiteX104" fmla="*/ 114585 w 7926037"/>
              <a:gd name="connsiteY104" fmla="*/ 2447070 h 3162591"/>
              <a:gd name="connsiteX105" fmla="*/ 126015 w 7926037"/>
              <a:gd name="connsiteY105" fmla="*/ 2516411 h 3162591"/>
              <a:gd name="connsiteX106" fmla="*/ 120109 w 7926037"/>
              <a:gd name="connsiteY106" fmla="*/ 2523270 h 3162591"/>
              <a:gd name="connsiteX107" fmla="*/ 114585 w 7926037"/>
              <a:gd name="connsiteY107" fmla="*/ 2447070 h 3162591"/>
              <a:gd name="connsiteX108" fmla="*/ 94012 w 7926037"/>
              <a:gd name="connsiteY108" fmla="*/ 2399921 h 3162591"/>
              <a:gd name="connsiteX109" fmla="*/ 95440 w 7926037"/>
              <a:gd name="connsiteY109" fmla="*/ 2404683 h 3162591"/>
              <a:gd name="connsiteX110" fmla="*/ 90119 w 7926037"/>
              <a:gd name="connsiteY110" fmla="*/ 2407875 h 3162591"/>
              <a:gd name="connsiteX111" fmla="*/ 94012 w 7926037"/>
              <a:gd name="connsiteY111" fmla="*/ 2399921 h 3162591"/>
              <a:gd name="connsiteX112" fmla="*/ 103918 w 7926037"/>
              <a:gd name="connsiteY112" fmla="*/ 2393920 h 3162591"/>
              <a:gd name="connsiteX113" fmla="*/ 114490 w 7926037"/>
              <a:gd name="connsiteY113" fmla="*/ 2447070 h 3162591"/>
              <a:gd name="connsiteX114" fmla="*/ 95440 w 7926037"/>
              <a:gd name="connsiteY114" fmla="*/ 2404683 h 3162591"/>
              <a:gd name="connsiteX115" fmla="*/ 7730406 w 7926037"/>
              <a:gd name="connsiteY115" fmla="*/ 2341489 h 3162591"/>
              <a:gd name="connsiteX116" fmla="*/ 7761553 w 7926037"/>
              <a:gd name="connsiteY116" fmla="*/ 2413498 h 3162591"/>
              <a:gd name="connsiteX117" fmla="*/ 7748885 w 7926037"/>
              <a:gd name="connsiteY117" fmla="*/ 2404830 h 3162591"/>
              <a:gd name="connsiteX118" fmla="*/ 18966 w 7926037"/>
              <a:gd name="connsiteY118" fmla="*/ 2259098 h 3162591"/>
              <a:gd name="connsiteX119" fmla="*/ 45161 w 7926037"/>
              <a:gd name="connsiteY119" fmla="*/ 2298817 h 3162591"/>
              <a:gd name="connsiteX120" fmla="*/ 58496 w 7926037"/>
              <a:gd name="connsiteY120" fmla="*/ 2329773 h 3162591"/>
              <a:gd name="connsiteX121" fmla="*/ 105728 w 7926037"/>
              <a:gd name="connsiteY121" fmla="*/ 2219327 h 3162591"/>
              <a:gd name="connsiteX122" fmla="*/ 102965 w 7926037"/>
              <a:gd name="connsiteY122" fmla="*/ 2279811 h 3162591"/>
              <a:gd name="connsiteX123" fmla="*/ 104679 w 7926037"/>
              <a:gd name="connsiteY123" fmla="*/ 2220279 h 3162591"/>
              <a:gd name="connsiteX124" fmla="*/ 104965 w 7926037"/>
              <a:gd name="connsiteY124" fmla="*/ 2192943 h 3162591"/>
              <a:gd name="connsiteX125" fmla="*/ 104490 w 7926037"/>
              <a:gd name="connsiteY125" fmla="*/ 2220470 h 3162591"/>
              <a:gd name="connsiteX126" fmla="*/ 72675 w 7926037"/>
              <a:gd name="connsiteY126" fmla="*/ 2247998 h 3162591"/>
              <a:gd name="connsiteX127" fmla="*/ 104965 w 7926037"/>
              <a:gd name="connsiteY127" fmla="*/ 2192943 h 3162591"/>
              <a:gd name="connsiteX128" fmla="*/ 144791 w 7926037"/>
              <a:gd name="connsiteY128" fmla="*/ 2153466 h 3162591"/>
              <a:gd name="connsiteX129" fmla="*/ 154888 w 7926037"/>
              <a:gd name="connsiteY129" fmla="*/ 2189852 h 3162591"/>
              <a:gd name="connsiteX130" fmla="*/ 142030 w 7926037"/>
              <a:gd name="connsiteY130" fmla="*/ 2181089 h 3162591"/>
              <a:gd name="connsiteX131" fmla="*/ 122872 w 7926037"/>
              <a:gd name="connsiteY131" fmla="*/ 2071976 h 3162591"/>
              <a:gd name="connsiteX132" fmla="*/ 152304 w 7926037"/>
              <a:gd name="connsiteY132" fmla="*/ 2077405 h 3162591"/>
              <a:gd name="connsiteX133" fmla="*/ 145065 w 7926037"/>
              <a:gd name="connsiteY133" fmla="*/ 2151796 h 3162591"/>
              <a:gd name="connsiteX134" fmla="*/ 91345 w 7926037"/>
              <a:gd name="connsiteY134" fmla="*/ 2003681 h 3162591"/>
              <a:gd name="connsiteX135" fmla="*/ 99960 w 7926037"/>
              <a:gd name="connsiteY135" fmla="*/ 2004132 h 3162591"/>
              <a:gd name="connsiteX136" fmla="*/ 110395 w 7926037"/>
              <a:gd name="connsiteY136" fmla="*/ 2073689 h 3162591"/>
              <a:gd name="connsiteX137" fmla="*/ 78486 w 7926037"/>
              <a:gd name="connsiteY137" fmla="*/ 1956913 h 3162591"/>
              <a:gd name="connsiteX138" fmla="*/ 91345 w 7926037"/>
              <a:gd name="connsiteY138" fmla="*/ 2003681 h 3162591"/>
              <a:gd name="connsiteX139" fmla="*/ 79907 w 7926037"/>
              <a:gd name="connsiteY139" fmla="*/ 2010316 h 3162591"/>
              <a:gd name="connsiteX140" fmla="*/ 46863 w 7926037"/>
              <a:gd name="connsiteY140" fmla="*/ 2029684 h 3162591"/>
              <a:gd name="connsiteX141" fmla="*/ 78486 w 7926037"/>
              <a:gd name="connsiteY141" fmla="*/ 1956913 h 3162591"/>
              <a:gd name="connsiteX142" fmla="*/ 7849362 w 7926037"/>
              <a:gd name="connsiteY142" fmla="*/ 1696011 h 3162591"/>
              <a:gd name="connsiteX143" fmla="*/ 7864602 w 7926037"/>
              <a:gd name="connsiteY143" fmla="*/ 1702977 h 3162591"/>
              <a:gd name="connsiteX144" fmla="*/ 7863374 w 7926037"/>
              <a:gd name="connsiteY144" fmla="*/ 1749450 h 3162591"/>
              <a:gd name="connsiteX145" fmla="*/ 7870878 w 7926037"/>
              <a:gd name="connsiteY145" fmla="*/ 1742895 h 3162591"/>
              <a:gd name="connsiteX146" fmla="*/ 7870400 w 7926037"/>
              <a:gd name="connsiteY146" fmla="*/ 1755531 h 3162591"/>
              <a:gd name="connsiteX147" fmla="*/ 7863374 w 7926037"/>
              <a:gd name="connsiteY147" fmla="*/ 1749467 h 3162591"/>
              <a:gd name="connsiteX148" fmla="*/ 7863364 w 7926037"/>
              <a:gd name="connsiteY148" fmla="*/ 1749839 h 3162591"/>
              <a:gd name="connsiteX149" fmla="*/ 7858125 w 7926037"/>
              <a:gd name="connsiteY149" fmla="*/ 1760127 h 3162591"/>
              <a:gd name="connsiteX150" fmla="*/ 7849362 w 7926037"/>
              <a:gd name="connsiteY150" fmla="*/ 1696011 h 3162591"/>
              <a:gd name="connsiteX151" fmla="*/ 105252 w 7926037"/>
              <a:gd name="connsiteY151" fmla="*/ 1662687 h 3162591"/>
              <a:gd name="connsiteX152" fmla="*/ 113062 w 7926037"/>
              <a:gd name="connsiteY152" fmla="*/ 1695452 h 3162591"/>
              <a:gd name="connsiteX153" fmla="*/ 105252 w 7926037"/>
              <a:gd name="connsiteY153" fmla="*/ 1662687 h 3162591"/>
              <a:gd name="connsiteX154" fmla="*/ 88773 w 7926037"/>
              <a:gd name="connsiteY154" fmla="*/ 1592677 h 3162591"/>
              <a:gd name="connsiteX155" fmla="*/ 99345 w 7926037"/>
              <a:gd name="connsiteY155" fmla="*/ 1630301 h 3162591"/>
              <a:gd name="connsiteX156" fmla="*/ 105250 w 7926037"/>
              <a:gd name="connsiteY156" fmla="*/ 1662305 h 3162591"/>
              <a:gd name="connsiteX157" fmla="*/ 55911 w 7926037"/>
              <a:gd name="connsiteY157" fmla="*/ 1571723 h 3162591"/>
              <a:gd name="connsiteX158" fmla="*/ 74294 w 7926037"/>
              <a:gd name="connsiteY158" fmla="*/ 1635064 h 3162591"/>
              <a:gd name="connsiteX159" fmla="*/ 32003 w 7926037"/>
              <a:gd name="connsiteY159" fmla="*/ 1620396 h 3162591"/>
              <a:gd name="connsiteX160" fmla="*/ 55911 w 7926037"/>
              <a:gd name="connsiteY160" fmla="*/ 1571723 h 3162591"/>
              <a:gd name="connsiteX161" fmla="*/ 7820595 w 7926037"/>
              <a:gd name="connsiteY161" fmla="*/ 1500094 h 3162591"/>
              <a:gd name="connsiteX162" fmla="*/ 7837074 w 7926037"/>
              <a:gd name="connsiteY162" fmla="*/ 1569722 h 3162591"/>
              <a:gd name="connsiteX163" fmla="*/ 7826501 w 7926037"/>
              <a:gd name="connsiteY163" fmla="*/ 1532098 h 3162591"/>
              <a:gd name="connsiteX164" fmla="*/ 7820595 w 7926037"/>
              <a:gd name="connsiteY164" fmla="*/ 1500094 h 3162591"/>
              <a:gd name="connsiteX165" fmla="*/ 7876413 w 7926037"/>
              <a:gd name="connsiteY165" fmla="*/ 1496450 h 3162591"/>
              <a:gd name="connsiteX166" fmla="*/ 7893843 w 7926037"/>
              <a:gd name="connsiteY166" fmla="*/ 1542004 h 3162591"/>
              <a:gd name="connsiteX167" fmla="*/ 7869935 w 7926037"/>
              <a:gd name="connsiteY167" fmla="*/ 1590677 h 3162591"/>
              <a:gd name="connsiteX168" fmla="*/ 7851552 w 7926037"/>
              <a:gd name="connsiteY168" fmla="*/ 1527336 h 3162591"/>
              <a:gd name="connsiteX169" fmla="*/ 7876413 w 7926037"/>
              <a:gd name="connsiteY169" fmla="*/ 1496450 h 3162591"/>
              <a:gd name="connsiteX170" fmla="*/ 7812785 w 7926037"/>
              <a:gd name="connsiteY170" fmla="*/ 1467329 h 3162591"/>
              <a:gd name="connsiteX171" fmla="*/ 7820596 w 7926037"/>
              <a:gd name="connsiteY171" fmla="*/ 1500094 h 3162591"/>
              <a:gd name="connsiteX172" fmla="*/ 67723 w 7926037"/>
              <a:gd name="connsiteY172" fmla="*/ 1402272 h 3162591"/>
              <a:gd name="connsiteX173" fmla="*/ 61246 w 7926037"/>
              <a:gd name="connsiteY173" fmla="*/ 1459422 h 3162591"/>
              <a:gd name="connsiteX174" fmla="*/ 62484 w 7926037"/>
              <a:gd name="connsiteY174" fmla="*/ 1412560 h 3162591"/>
              <a:gd name="connsiteX175" fmla="*/ 67723 w 7926037"/>
              <a:gd name="connsiteY175" fmla="*/ 1402272 h 3162591"/>
              <a:gd name="connsiteX176" fmla="*/ 59442 w 7926037"/>
              <a:gd name="connsiteY176" fmla="*/ 1397268 h 3162591"/>
              <a:gd name="connsiteX177" fmla="*/ 62484 w 7926037"/>
              <a:gd name="connsiteY177" fmla="*/ 1412940 h 3162591"/>
              <a:gd name="connsiteX178" fmla="*/ 59442 w 7926037"/>
              <a:gd name="connsiteY178" fmla="*/ 1397268 h 3162591"/>
              <a:gd name="connsiteX179" fmla="*/ 7785068 w 7926037"/>
              <a:gd name="connsiteY179" fmla="*/ 1279876 h 3162591"/>
              <a:gd name="connsiteX180" fmla="*/ 7804594 w 7926037"/>
              <a:gd name="connsiteY180" fmla="*/ 1309975 h 3162591"/>
              <a:gd name="connsiteX181" fmla="*/ 7785068 w 7926037"/>
              <a:gd name="connsiteY181" fmla="*/ 1279876 h 3162591"/>
              <a:gd name="connsiteX182" fmla="*/ 7878985 w 7926037"/>
              <a:gd name="connsiteY182" fmla="*/ 1132716 h 3162591"/>
              <a:gd name="connsiteX183" fmla="*/ 7847457 w 7926037"/>
              <a:gd name="connsiteY183" fmla="*/ 1205581 h 3162591"/>
              <a:gd name="connsiteX184" fmla="*/ 7834503 w 7926037"/>
              <a:gd name="connsiteY184" fmla="*/ 1158719 h 3162591"/>
              <a:gd name="connsiteX185" fmla="*/ 7878985 w 7926037"/>
              <a:gd name="connsiteY185" fmla="*/ 1132716 h 3162591"/>
              <a:gd name="connsiteX186" fmla="*/ 7815453 w 7926037"/>
              <a:gd name="connsiteY186" fmla="*/ 1088710 h 3162591"/>
              <a:gd name="connsiteX187" fmla="*/ 7834503 w 7926037"/>
              <a:gd name="connsiteY187" fmla="*/ 1158719 h 3162591"/>
              <a:gd name="connsiteX188" fmla="*/ 7815453 w 7926037"/>
              <a:gd name="connsiteY188" fmla="*/ 1088710 h 3162591"/>
              <a:gd name="connsiteX189" fmla="*/ 7780782 w 7926037"/>
              <a:gd name="connsiteY189" fmla="*/ 1010605 h 3162591"/>
              <a:gd name="connsiteX190" fmla="*/ 7802975 w 7926037"/>
              <a:gd name="connsiteY190" fmla="*/ 1090425 h 3162591"/>
              <a:gd name="connsiteX191" fmla="*/ 7773448 w 7926037"/>
              <a:gd name="connsiteY191" fmla="*/ 1084996 h 3162591"/>
              <a:gd name="connsiteX192" fmla="*/ 7770316 w 7926037"/>
              <a:gd name="connsiteY192" fmla="*/ 975890 h 3162591"/>
              <a:gd name="connsiteX193" fmla="*/ 7783175 w 7926037"/>
              <a:gd name="connsiteY193" fmla="*/ 984748 h 3162591"/>
              <a:gd name="connsiteX194" fmla="*/ 7780508 w 7926037"/>
              <a:gd name="connsiteY194" fmla="*/ 1012275 h 3162591"/>
              <a:gd name="connsiteX195" fmla="*/ 7822977 w 7926037"/>
              <a:gd name="connsiteY195" fmla="*/ 882494 h 3162591"/>
              <a:gd name="connsiteX196" fmla="*/ 7821268 w 7926037"/>
              <a:gd name="connsiteY196" fmla="*/ 941841 h 3162591"/>
              <a:gd name="connsiteX197" fmla="*/ 7852886 w 7926037"/>
              <a:gd name="connsiteY197" fmla="*/ 914402 h 3162591"/>
              <a:gd name="connsiteX198" fmla="*/ 7820691 w 7926037"/>
              <a:gd name="connsiteY198" fmla="*/ 969457 h 3162591"/>
              <a:gd name="connsiteX199" fmla="*/ 7821164 w 7926037"/>
              <a:gd name="connsiteY199" fmla="*/ 942115 h 3162591"/>
              <a:gd name="connsiteX200" fmla="*/ 7820215 w 7926037"/>
              <a:gd name="connsiteY200" fmla="*/ 942978 h 3162591"/>
              <a:gd name="connsiteX201" fmla="*/ 7822977 w 7926037"/>
              <a:gd name="connsiteY201" fmla="*/ 882494 h 3162591"/>
              <a:gd name="connsiteX202" fmla="*/ 7866804 w 7926037"/>
              <a:gd name="connsiteY202" fmla="*/ 835968 h 3162591"/>
              <a:gd name="connsiteX203" fmla="*/ 7906238 w 7926037"/>
              <a:gd name="connsiteY203" fmla="*/ 906643 h 3162591"/>
              <a:gd name="connsiteX204" fmla="*/ 7880139 w 7926037"/>
              <a:gd name="connsiteY204" fmla="*/ 867019 h 3162591"/>
              <a:gd name="connsiteX205" fmla="*/ 7835907 w 7926037"/>
              <a:gd name="connsiteY205" fmla="*/ 754704 h 3162591"/>
              <a:gd name="connsiteX206" fmla="*/ 7832121 w 7926037"/>
              <a:gd name="connsiteY206" fmla="*/ 762479 h 3162591"/>
              <a:gd name="connsiteX207" fmla="*/ 7830692 w 7926037"/>
              <a:gd name="connsiteY207" fmla="*/ 757717 h 3162591"/>
              <a:gd name="connsiteX208" fmla="*/ 7835907 w 7926037"/>
              <a:gd name="connsiteY208" fmla="*/ 754704 h 3162591"/>
              <a:gd name="connsiteX209" fmla="*/ 163652 w 7926037"/>
              <a:gd name="connsiteY209" fmla="*/ 752243 h 3162591"/>
              <a:gd name="connsiteX210" fmla="*/ 176319 w 7926037"/>
              <a:gd name="connsiteY210" fmla="*/ 760911 h 3162591"/>
              <a:gd name="connsiteX211" fmla="*/ 194798 w 7926037"/>
              <a:gd name="connsiteY211" fmla="*/ 824252 h 3162591"/>
              <a:gd name="connsiteX212" fmla="*/ 7811642 w 7926037"/>
              <a:gd name="connsiteY212" fmla="*/ 715330 h 3162591"/>
              <a:gd name="connsiteX213" fmla="*/ 7830692 w 7926037"/>
              <a:gd name="connsiteY213" fmla="*/ 757717 h 3162591"/>
              <a:gd name="connsiteX214" fmla="*/ 7822215 w 7926037"/>
              <a:gd name="connsiteY214" fmla="*/ 768480 h 3162591"/>
              <a:gd name="connsiteX215" fmla="*/ 7811642 w 7926037"/>
              <a:gd name="connsiteY215" fmla="*/ 715330 h 3162591"/>
              <a:gd name="connsiteX216" fmla="*/ 7800498 w 7926037"/>
              <a:gd name="connsiteY216" fmla="*/ 637677 h 3162591"/>
              <a:gd name="connsiteX217" fmla="*/ 7805737 w 7926037"/>
              <a:gd name="connsiteY217" fmla="*/ 639129 h 3162591"/>
              <a:gd name="connsiteX218" fmla="*/ 7811261 w 7926037"/>
              <a:gd name="connsiteY218" fmla="*/ 715329 h 3162591"/>
              <a:gd name="connsiteX219" fmla="*/ 7799831 w 7926037"/>
              <a:gd name="connsiteY219" fmla="*/ 646082 h 3162591"/>
              <a:gd name="connsiteX220" fmla="*/ 7800498 w 7926037"/>
              <a:gd name="connsiteY220" fmla="*/ 637677 h 3162591"/>
              <a:gd name="connsiteX221" fmla="*/ 7886890 w 7926037"/>
              <a:gd name="connsiteY221" fmla="*/ 552452 h 3162591"/>
              <a:gd name="connsiteX222" fmla="*/ 7926037 w 7926037"/>
              <a:gd name="connsiteY222" fmla="*/ 678563 h 3162591"/>
              <a:gd name="connsiteX223" fmla="*/ 7876031 w 7926037"/>
              <a:gd name="connsiteY223" fmla="*/ 688088 h 3162591"/>
              <a:gd name="connsiteX224" fmla="*/ 7886890 w 7926037"/>
              <a:gd name="connsiteY224" fmla="*/ 552452 h 3162591"/>
              <a:gd name="connsiteX225" fmla="*/ 7816120 w 7926037"/>
              <a:gd name="connsiteY225" fmla="*/ 495968 h 3162591"/>
              <a:gd name="connsiteX226" fmla="*/ 7816976 w 7926037"/>
              <a:gd name="connsiteY226" fmla="*/ 519591 h 3162591"/>
              <a:gd name="connsiteX227" fmla="*/ 7816976 w 7926037"/>
              <a:gd name="connsiteY227" fmla="*/ 531307 h 3162591"/>
              <a:gd name="connsiteX228" fmla="*/ 7816976 w 7926037"/>
              <a:gd name="connsiteY228" fmla="*/ 536069 h 3162591"/>
              <a:gd name="connsiteX229" fmla="*/ 7816976 w 7926037"/>
              <a:gd name="connsiteY229" fmla="*/ 539498 h 3162591"/>
              <a:gd name="connsiteX230" fmla="*/ 7819548 w 7926037"/>
              <a:gd name="connsiteY230" fmla="*/ 566930 h 3162591"/>
              <a:gd name="connsiteX231" fmla="*/ 7832502 w 7926037"/>
              <a:gd name="connsiteY231" fmla="*/ 617602 h 3162591"/>
              <a:gd name="connsiteX232" fmla="*/ 7805737 w 7926037"/>
              <a:gd name="connsiteY232" fmla="*/ 638938 h 3162591"/>
              <a:gd name="connsiteX233" fmla="*/ 7809071 w 7926037"/>
              <a:gd name="connsiteY233" fmla="*/ 575026 h 3162591"/>
              <a:gd name="connsiteX234" fmla="*/ 7816120 w 7926037"/>
              <a:gd name="connsiteY234" fmla="*/ 495968 h 3162591"/>
              <a:gd name="connsiteX235" fmla="*/ 7862315 w 7926037"/>
              <a:gd name="connsiteY235" fmla="*/ 455773 h 3162591"/>
              <a:gd name="connsiteX236" fmla="*/ 7877174 w 7926037"/>
              <a:gd name="connsiteY236" fmla="*/ 510256 h 3162591"/>
              <a:gd name="connsiteX237" fmla="*/ 7879937 w 7926037"/>
              <a:gd name="connsiteY237" fmla="*/ 524354 h 3162591"/>
              <a:gd name="connsiteX238" fmla="*/ 7881270 w 7926037"/>
              <a:gd name="connsiteY238" fmla="*/ 531497 h 3162591"/>
              <a:gd name="connsiteX239" fmla="*/ 7881841 w 7926037"/>
              <a:gd name="connsiteY239" fmla="*/ 534831 h 3162591"/>
              <a:gd name="connsiteX240" fmla="*/ 7882413 w 7926037"/>
              <a:gd name="connsiteY240" fmla="*/ 536735 h 3162591"/>
              <a:gd name="connsiteX241" fmla="*/ 7886699 w 7926037"/>
              <a:gd name="connsiteY241" fmla="*/ 552357 h 3162591"/>
              <a:gd name="connsiteX242" fmla="*/ 7879460 w 7926037"/>
              <a:gd name="connsiteY242" fmla="*/ 536069 h 3162591"/>
              <a:gd name="connsiteX243" fmla="*/ 7878508 w 7926037"/>
              <a:gd name="connsiteY243" fmla="*/ 533783 h 3162591"/>
              <a:gd name="connsiteX244" fmla="*/ 7877651 w 7926037"/>
              <a:gd name="connsiteY244" fmla="*/ 530164 h 3162591"/>
              <a:gd name="connsiteX245" fmla="*/ 7875936 w 7926037"/>
              <a:gd name="connsiteY245" fmla="*/ 522925 h 3162591"/>
              <a:gd name="connsiteX246" fmla="*/ 7872698 w 7926037"/>
              <a:gd name="connsiteY246" fmla="*/ 508828 h 3162591"/>
              <a:gd name="connsiteX247" fmla="*/ 7862315 w 7926037"/>
              <a:gd name="connsiteY247" fmla="*/ 455773 h 3162591"/>
              <a:gd name="connsiteX248" fmla="*/ 7847457 w 7926037"/>
              <a:gd name="connsiteY248" fmla="*/ 269750 h 3162591"/>
              <a:gd name="connsiteX249" fmla="*/ 7845552 w 7926037"/>
              <a:gd name="connsiteY249" fmla="*/ 311660 h 3162591"/>
              <a:gd name="connsiteX250" fmla="*/ 7829931 w 7926037"/>
              <a:gd name="connsiteY250" fmla="*/ 371382 h 3162591"/>
              <a:gd name="connsiteX251" fmla="*/ 7847457 w 7926037"/>
              <a:gd name="connsiteY251" fmla="*/ 269750 h 3162591"/>
              <a:gd name="connsiteX252" fmla="*/ 71914 w 7926037"/>
              <a:gd name="connsiteY252" fmla="*/ 247462 h 3162591"/>
              <a:gd name="connsiteX253" fmla="*/ 105918 w 7926037"/>
              <a:gd name="connsiteY253" fmla="*/ 270893 h 3162591"/>
              <a:gd name="connsiteX254" fmla="*/ 71914 w 7926037"/>
              <a:gd name="connsiteY254" fmla="*/ 247462 h 3162591"/>
              <a:gd name="connsiteX255" fmla="*/ 435006 w 7926037"/>
              <a:gd name="connsiteY255" fmla="*/ 146211 h 3162591"/>
              <a:gd name="connsiteX256" fmla="*/ 418147 w 7926037"/>
              <a:gd name="connsiteY256" fmla="*/ 149069 h 3162591"/>
              <a:gd name="connsiteX257" fmla="*/ 431482 w 7926037"/>
              <a:gd name="connsiteY257" fmla="*/ 149069 h 3162591"/>
              <a:gd name="connsiteX258" fmla="*/ 435006 w 7926037"/>
              <a:gd name="connsiteY258" fmla="*/ 146211 h 3162591"/>
              <a:gd name="connsiteX259" fmla="*/ 6303931 w 7926037"/>
              <a:gd name="connsiteY259" fmla="*/ 113064 h 3162591"/>
              <a:gd name="connsiteX260" fmla="*/ 6117431 w 7926037"/>
              <a:gd name="connsiteY260" fmla="*/ 168405 h 3162591"/>
              <a:gd name="connsiteX261" fmla="*/ 6129528 w 7926037"/>
              <a:gd name="connsiteY261" fmla="*/ 198980 h 3162591"/>
              <a:gd name="connsiteX262" fmla="*/ 6116574 w 7926037"/>
              <a:gd name="connsiteY262" fmla="*/ 192312 h 3162591"/>
              <a:gd name="connsiteX263" fmla="*/ 6175153 w 7926037"/>
              <a:gd name="connsiteY263" fmla="*/ 239937 h 3162591"/>
              <a:gd name="connsiteX264" fmla="*/ 6198774 w 7926037"/>
              <a:gd name="connsiteY264" fmla="*/ 236127 h 3162591"/>
              <a:gd name="connsiteX265" fmla="*/ 6197822 w 7926037"/>
              <a:gd name="connsiteY265" fmla="*/ 215935 h 3162591"/>
              <a:gd name="connsiteX266" fmla="*/ 6155340 w 7926037"/>
              <a:gd name="connsiteY266" fmla="*/ 206410 h 3162591"/>
              <a:gd name="connsiteX267" fmla="*/ 6202965 w 7926037"/>
              <a:gd name="connsiteY267" fmla="*/ 211457 h 3162591"/>
              <a:gd name="connsiteX268" fmla="*/ 6162865 w 7926037"/>
              <a:gd name="connsiteY268" fmla="*/ 159546 h 3162591"/>
              <a:gd name="connsiteX269" fmla="*/ 6295263 w 7926037"/>
              <a:gd name="connsiteY269" fmla="*/ 126495 h 3162591"/>
              <a:gd name="connsiteX270" fmla="*/ 6304121 w 7926037"/>
              <a:gd name="connsiteY270" fmla="*/ 113064 h 3162591"/>
              <a:gd name="connsiteX271" fmla="*/ 326898 w 7926037"/>
              <a:gd name="connsiteY271" fmla="*/ 73155 h 3162591"/>
              <a:gd name="connsiteX272" fmla="*/ 342519 w 7926037"/>
              <a:gd name="connsiteY272" fmla="*/ 121446 h 3162591"/>
              <a:gd name="connsiteX273" fmla="*/ 286988 w 7926037"/>
              <a:gd name="connsiteY273" fmla="*/ 116874 h 3162591"/>
              <a:gd name="connsiteX274" fmla="*/ 6321492 w 7926037"/>
              <a:gd name="connsiteY274" fmla="*/ 67082 h 3162591"/>
              <a:gd name="connsiteX275" fmla="*/ 6354413 w 7926037"/>
              <a:gd name="connsiteY275" fmla="*/ 75726 h 3162591"/>
              <a:gd name="connsiteX276" fmla="*/ 6356985 w 7926037"/>
              <a:gd name="connsiteY276" fmla="*/ 74012 h 3162591"/>
              <a:gd name="connsiteX277" fmla="*/ 6356794 w 7926037"/>
              <a:gd name="connsiteY277" fmla="*/ 74012 h 3162591"/>
              <a:gd name="connsiteX278" fmla="*/ 6321492 w 7926037"/>
              <a:gd name="connsiteY278" fmla="*/ 67082 h 3162591"/>
              <a:gd name="connsiteX279" fmla="*/ 5642228 w 7926037"/>
              <a:gd name="connsiteY279" fmla="*/ 51724 h 3162591"/>
              <a:gd name="connsiteX280" fmla="*/ 5752337 w 7926037"/>
              <a:gd name="connsiteY280" fmla="*/ 70774 h 3162591"/>
              <a:gd name="connsiteX281" fmla="*/ 5642228 w 7926037"/>
              <a:gd name="connsiteY281" fmla="*/ 51724 h 3162591"/>
              <a:gd name="connsiteX282" fmla="*/ 403300 w 7926037"/>
              <a:gd name="connsiteY282" fmla="*/ 51203 h 3162591"/>
              <a:gd name="connsiteX283" fmla="*/ 469784 w 7926037"/>
              <a:gd name="connsiteY283" fmla="*/ 66919 h 3162591"/>
              <a:gd name="connsiteX284" fmla="*/ 446163 w 7926037"/>
              <a:gd name="connsiteY284" fmla="*/ 76635 h 3162591"/>
              <a:gd name="connsiteX285" fmla="*/ 6717697 w 7926037"/>
              <a:gd name="connsiteY285" fmla="*/ 44769 h 3162591"/>
              <a:gd name="connsiteX286" fmla="*/ 6725126 w 7926037"/>
              <a:gd name="connsiteY286" fmla="*/ 49913 h 3162591"/>
              <a:gd name="connsiteX287" fmla="*/ 6671786 w 7926037"/>
              <a:gd name="connsiteY287" fmla="*/ 46484 h 3162591"/>
              <a:gd name="connsiteX288" fmla="*/ 6717697 w 7926037"/>
              <a:gd name="connsiteY288" fmla="*/ 44769 h 3162591"/>
              <a:gd name="connsiteX289" fmla="*/ 6732019 w 7926037"/>
              <a:gd name="connsiteY289" fmla="*/ 42662 h 3162591"/>
              <a:gd name="connsiteX290" fmla="*/ 6717696 w 7926037"/>
              <a:gd name="connsiteY290" fmla="*/ 44769 h 3162591"/>
              <a:gd name="connsiteX291" fmla="*/ 6732019 w 7926037"/>
              <a:gd name="connsiteY291" fmla="*/ 42662 h 3162591"/>
              <a:gd name="connsiteX292" fmla="*/ 7753635 w 7926037"/>
              <a:gd name="connsiteY292" fmla="*/ 35912 h 3162591"/>
              <a:gd name="connsiteX293" fmla="*/ 7823930 w 7926037"/>
              <a:gd name="connsiteY293" fmla="*/ 62392 h 3162591"/>
              <a:gd name="connsiteX294" fmla="*/ 7810404 w 7926037"/>
              <a:gd name="connsiteY294" fmla="*/ 154022 h 3162591"/>
              <a:gd name="connsiteX295" fmla="*/ 7806785 w 7926037"/>
              <a:gd name="connsiteY295" fmla="*/ 109159 h 3162591"/>
              <a:gd name="connsiteX296" fmla="*/ 7811166 w 7926037"/>
              <a:gd name="connsiteY296" fmla="*/ 121637 h 3162591"/>
              <a:gd name="connsiteX297" fmla="*/ 7813071 w 7926037"/>
              <a:gd name="connsiteY297" fmla="*/ 73249 h 3162591"/>
              <a:gd name="connsiteX298" fmla="*/ 7621619 w 7926037"/>
              <a:gd name="connsiteY298" fmla="*/ 71059 h 3162591"/>
              <a:gd name="connsiteX299" fmla="*/ 7753635 w 7926037"/>
              <a:gd name="connsiteY299" fmla="*/ 35912 h 3162591"/>
              <a:gd name="connsiteX300" fmla="*/ 6626409 w 7926037"/>
              <a:gd name="connsiteY300" fmla="*/ 33999 h 3162591"/>
              <a:gd name="connsiteX301" fmla="*/ 6638067 w 7926037"/>
              <a:gd name="connsiteY301" fmla="*/ 43246 h 3162591"/>
              <a:gd name="connsiteX302" fmla="*/ 6609492 w 7926037"/>
              <a:gd name="connsiteY302" fmla="*/ 69535 h 3162591"/>
              <a:gd name="connsiteX303" fmla="*/ 6626409 w 7926037"/>
              <a:gd name="connsiteY303" fmla="*/ 33999 h 3162591"/>
              <a:gd name="connsiteX304" fmla="*/ 7347787 w 7926037"/>
              <a:gd name="connsiteY304" fmla="*/ 31105 h 3162591"/>
              <a:gd name="connsiteX305" fmla="*/ 7341977 w 7926037"/>
              <a:gd name="connsiteY305" fmla="*/ 60537 h 3162591"/>
              <a:gd name="connsiteX306" fmla="*/ 7306734 w 7926037"/>
              <a:gd name="connsiteY306" fmla="*/ 48917 h 3162591"/>
              <a:gd name="connsiteX307" fmla="*/ 7051357 w 7926037"/>
              <a:gd name="connsiteY307" fmla="*/ 29625 h 3162591"/>
              <a:gd name="connsiteX308" fmla="*/ 7051357 w 7926037"/>
              <a:gd name="connsiteY308" fmla="*/ 49723 h 3162591"/>
              <a:gd name="connsiteX309" fmla="*/ 6987635 w 7926037"/>
              <a:gd name="connsiteY309" fmla="*/ 37912 h 3162591"/>
              <a:gd name="connsiteX310" fmla="*/ 7640859 w 7926037"/>
              <a:gd name="connsiteY310" fmla="*/ 21147 h 3162591"/>
              <a:gd name="connsiteX311" fmla="*/ 7617618 w 7926037"/>
              <a:gd name="connsiteY311" fmla="*/ 38102 h 3162591"/>
              <a:gd name="connsiteX312" fmla="*/ 7595235 w 7926037"/>
              <a:gd name="connsiteY312" fmla="*/ 55057 h 3162591"/>
              <a:gd name="connsiteX313" fmla="*/ 7501890 w 7926037"/>
              <a:gd name="connsiteY313" fmla="*/ 68963 h 3162591"/>
              <a:gd name="connsiteX314" fmla="*/ 7568565 w 7926037"/>
              <a:gd name="connsiteY314" fmla="*/ 45055 h 3162591"/>
              <a:gd name="connsiteX315" fmla="*/ 7640859 w 7926037"/>
              <a:gd name="connsiteY315" fmla="*/ 21147 h 3162591"/>
              <a:gd name="connsiteX316" fmla="*/ 4975005 w 7926037"/>
              <a:gd name="connsiteY316" fmla="*/ 193 h 3162591"/>
              <a:gd name="connsiteX317" fmla="*/ 5111210 w 7926037"/>
              <a:gd name="connsiteY317" fmla="*/ 40484 h 3162591"/>
              <a:gd name="connsiteX318" fmla="*/ 5333809 w 7926037"/>
              <a:gd name="connsiteY318" fmla="*/ 39245 h 3162591"/>
              <a:gd name="connsiteX319" fmla="*/ 5350288 w 7926037"/>
              <a:gd name="connsiteY319" fmla="*/ 67820 h 3162591"/>
              <a:gd name="connsiteX320" fmla="*/ 5456634 w 7926037"/>
              <a:gd name="connsiteY320" fmla="*/ 69809 h 3162591"/>
              <a:gd name="connsiteX321" fmla="*/ 5536985 w 7926037"/>
              <a:gd name="connsiteY321" fmla="*/ 58375 h 3162591"/>
              <a:gd name="connsiteX322" fmla="*/ 5514879 w 7926037"/>
              <a:gd name="connsiteY322" fmla="*/ 51247 h 3162591"/>
              <a:gd name="connsiteX323" fmla="*/ 5580018 w 7926037"/>
              <a:gd name="connsiteY323" fmla="*/ 37710 h 3162591"/>
              <a:gd name="connsiteX324" fmla="*/ 5642228 w 7926037"/>
              <a:gd name="connsiteY324" fmla="*/ 51247 h 3162591"/>
              <a:gd name="connsiteX325" fmla="*/ 5539072 w 7926037"/>
              <a:gd name="connsiteY325" fmla="*/ 58710 h 3162591"/>
              <a:gd name="connsiteX326" fmla="*/ 5601257 w 7926037"/>
              <a:gd name="connsiteY326" fmla="*/ 75651 h 3162591"/>
              <a:gd name="connsiteX327" fmla="*/ 6017799 w 7926037"/>
              <a:gd name="connsiteY327" fmla="*/ 63344 h 3162591"/>
              <a:gd name="connsiteX328" fmla="*/ 6019228 w 7926037"/>
              <a:gd name="connsiteY328" fmla="*/ 71631 h 3162591"/>
              <a:gd name="connsiteX329" fmla="*/ 6171628 w 7926037"/>
              <a:gd name="connsiteY329" fmla="*/ 50961 h 3162591"/>
              <a:gd name="connsiteX330" fmla="*/ 6247257 w 7926037"/>
              <a:gd name="connsiteY330" fmla="*/ 40102 h 3162591"/>
              <a:gd name="connsiteX331" fmla="*/ 6431280 w 7926037"/>
              <a:gd name="connsiteY331" fmla="*/ 52294 h 3162591"/>
              <a:gd name="connsiteX332" fmla="*/ 6528244 w 7926037"/>
              <a:gd name="connsiteY332" fmla="*/ 53723 h 3162591"/>
              <a:gd name="connsiteX333" fmla="*/ 6483000 w 7926037"/>
              <a:gd name="connsiteY333" fmla="*/ 70868 h 3162591"/>
              <a:gd name="connsiteX334" fmla="*/ 6777323 w 7926037"/>
              <a:gd name="connsiteY334" fmla="*/ 101824 h 3162591"/>
              <a:gd name="connsiteX335" fmla="*/ 6811994 w 7926037"/>
              <a:gd name="connsiteY335" fmla="*/ 84012 h 3162591"/>
              <a:gd name="connsiteX336" fmla="*/ 6772751 w 7926037"/>
              <a:gd name="connsiteY336" fmla="*/ 61153 h 3162591"/>
              <a:gd name="connsiteX337" fmla="*/ 6771132 w 7926037"/>
              <a:gd name="connsiteY337" fmla="*/ 60581 h 3162591"/>
              <a:gd name="connsiteX338" fmla="*/ 6766846 w 7926037"/>
              <a:gd name="connsiteY338" fmla="*/ 58772 h 3162591"/>
              <a:gd name="connsiteX339" fmla="*/ 6772084 w 7926037"/>
              <a:gd name="connsiteY339" fmla="*/ 59915 h 3162591"/>
              <a:gd name="connsiteX340" fmla="*/ 6788223 w 7926037"/>
              <a:gd name="connsiteY340" fmla="*/ 47241 h 3162591"/>
              <a:gd name="connsiteX341" fmla="*/ 6760559 w 7926037"/>
              <a:gd name="connsiteY341" fmla="*/ 44198 h 3162591"/>
              <a:gd name="connsiteX342" fmla="*/ 6787455 w 7926037"/>
              <a:gd name="connsiteY342" fmla="*/ 41627 h 3162591"/>
              <a:gd name="connsiteX343" fmla="*/ 6788939 w 7926037"/>
              <a:gd name="connsiteY343" fmla="*/ 46679 h 3162591"/>
              <a:gd name="connsiteX344" fmla="*/ 6788944 w 7926037"/>
              <a:gd name="connsiteY344" fmla="*/ 46675 h 3162591"/>
              <a:gd name="connsiteX345" fmla="*/ 6835045 w 7926037"/>
              <a:gd name="connsiteY345" fmla="*/ 25339 h 3162591"/>
              <a:gd name="connsiteX346" fmla="*/ 7029926 w 7926037"/>
              <a:gd name="connsiteY346" fmla="*/ 96300 h 3162591"/>
              <a:gd name="connsiteX347" fmla="*/ 7182326 w 7926037"/>
              <a:gd name="connsiteY347" fmla="*/ 37245 h 3162591"/>
              <a:gd name="connsiteX348" fmla="*/ 7268718 w 7926037"/>
              <a:gd name="connsiteY348" fmla="*/ 84870 h 3162591"/>
              <a:gd name="connsiteX349" fmla="*/ 7100602 w 7926037"/>
              <a:gd name="connsiteY349" fmla="*/ 110206 h 3162591"/>
              <a:gd name="connsiteX350" fmla="*/ 7265860 w 7926037"/>
              <a:gd name="connsiteY350" fmla="*/ 125256 h 3162591"/>
              <a:gd name="connsiteX351" fmla="*/ 7277100 w 7926037"/>
              <a:gd name="connsiteY351" fmla="*/ 151545 h 3162591"/>
              <a:gd name="connsiteX352" fmla="*/ 7282339 w 7926037"/>
              <a:gd name="connsiteY352" fmla="*/ 159832 h 3162591"/>
              <a:gd name="connsiteX353" fmla="*/ 7280624 w 7926037"/>
              <a:gd name="connsiteY353" fmla="*/ 159832 h 3162591"/>
              <a:gd name="connsiteX354" fmla="*/ 7281672 w 7926037"/>
              <a:gd name="connsiteY354" fmla="*/ 162213 h 3162591"/>
              <a:gd name="connsiteX355" fmla="*/ 7332916 w 7926037"/>
              <a:gd name="connsiteY355" fmla="*/ 143163 h 3162591"/>
              <a:gd name="connsiteX356" fmla="*/ 7344156 w 7926037"/>
              <a:gd name="connsiteY356" fmla="*/ 139162 h 3162591"/>
              <a:gd name="connsiteX357" fmla="*/ 7356253 w 7926037"/>
              <a:gd name="connsiteY357" fmla="*/ 135448 h 3162591"/>
              <a:gd name="connsiteX358" fmla="*/ 7384828 w 7926037"/>
              <a:gd name="connsiteY358" fmla="*/ 128876 h 3162591"/>
              <a:gd name="connsiteX359" fmla="*/ 7490364 w 7926037"/>
              <a:gd name="connsiteY359" fmla="*/ 112969 h 3162591"/>
              <a:gd name="connsiteX360" fmla="*/ 7522368 w 7926037"/>
              <a:gd name="connsiteY360" fmla="*/ 111160 h 3162591"/>
              <a:gd name="connsiteX361" fmla="*/ 7587710 w 7926037"/>
              <a:gd name="connsiteY361" fmla="*/ 95252 h 3162591"/>
              <a:gd name="connsiteX362" fmla="*/ 7615741 w 7926037"/>
              <a:gd name="connsiteY362" fmla="*/ 76565 h 3162591"/>
              <a:gd name="connsiteX363" fmla="*/ 7609331 w 7926037"/>
              <a:gd name="connsiteY363" fmla="*/ 71058 h 3162591"/>
              <a:gd name="connsiteX364" fmla="*/ 7621619 w 7926037"/>
              <a:gd name="connsiteY364" fmla="*/ 71058 h 3162591"/>
              <a:gd name="connsiteX365" fmla="*/ 7616487 w 7926037"/>
              <a:gd name="connsiteY365" fmla="*/ 76454 h 3162591"/>
              <a:gd name="connsiteX366" fmla="*/ 7646860 w 7926037"/>
              <a:gd name="connsiteY366" fmla="*/ 114302 h 3162591"/>
              <a:gd name="connsiteX367" fmla="*/ 7753731 w 7926037"/>
              <a:gd name="connsiteY367" fmla="*/ 123827 h 3162591"/>
              <a:gd name="connsiteX368" fmla="*/ 7737158 w 7926037"/>
              <a:gd name="connsiteY368" fmla="*/ 148117 h 3162591"/>
              <a:gd name="connsiteX369" fmla="*/ 7738395 w 7926037"/>
              <a:gd name="connsiteY369" fmla="*/ 148117 h 3162591"/>
              <a:gd name="connsiteX370" fmla="*/ 7774686 w 7926037"/>
              <a:gd name="connsiteY370" fmla="*/ 222697 h 3162591"/>
              <a:gd name="connsiteX371" fmla="*/ 7786020 w 7926037"/>
              <a:gd name="connsiteY371" fmla="*/ 334997 h 3162591"/>
              <a:gd name="connsiteX372" fmla="*/ 7810690 w 7926037"/>
              <a:gd name="connsiteY372" fmla="*/ 371001 h 3162591"/>
              <a:gd name="connsiteX373" fmla="*/ 7810690 w 7926037"/>
              <a:gd name="connsiteY373" fmla="*/ 154022 h 3162591"/>
              <a:gd name="connsiteX374" fmla="*/ 7828217 w 7926037"/>
              <a:gd name="connsiteY374" fmla="*/ 377097 h 3162591"/>
              <a:gd name="connsiteX375" fmla="*/ 7828217 w 7926037"/>
              <a:gd name="connsiteY375" fmla="*/ 378144 h 3162591"/>
              <a:gd name="connsiteX376" fmla="*/ 7823454 w 7926037"/>
              <a:gd name="connsiteY376" fmla="*/ 376812 h 3162591"/>
              <a:gd name="connsiteX377" fmla="*/ 7811357 w 7926037"/>
              <a:gd name="connsiteY377" fmla="*/ 370525 h 3162591"/>
              <a:gd name="connsiteX378" fmla="*/ 7823454 w 7926037"/>
              <a:gd name="connsiteY378" fmla="*/ 376812 h 3162591"/>
              <a:gd name="connsiteX379" fmla="*/ 7824120 w 7926037"/>
              <a:gd name="connsiteY379" fmla="*/ 381479 h 3162591"/>
              <a:gd name="connsiteX380" fmla="*/ 7828217 w 7926037"/>
              <a:gd name="connsiteY380" fmla="*/ 378144 h 3162591"/>
              <a:gd name="connsiteX381" fmla="*/ 7828788 w 7926037"/>
              <a:gd name="connsiteY381" fmla="*/ 378144 h 3162591"/>
              <a:gd name="connsiteX382" fmla="*/ 7828788 w 7926037"/>
              <a:gd name="connsiteY382" fmla="*/ 377097 h 3162591"/>
              <a:gd name="connsiteX383" fmla="*/ 7830788 w 7926037"/>
              <a:gd name="connsiteY383" fmla="*/ 371001 h 3162591"/>
              <a:gd name="connsiteX384" fmla="*/ 7816120 w 7926037"/>
              <a:gd name="connsiteY384" fmla="*/ 495588 h 3162591"/>
              <a:gd name="connsiteX385" fmla="*/ 7807738 w 7926037"/>
              <a:gd name="connsiteY385" fmla="*/ 373668 h 3162591"/>
              <a:gd name="connsiteX386" fmla="*/ 7793259 w 7926037"/>
              <a:gd name="connsiteY386" fmla="*/ 429770 h 3162591"/>
              <a:gd name="connsiteX387" fmla="*/ 7783734 w 7926037"/>
              <a:gd name="connsiteY387" fmla="*/ 418245 h 3162591"/>
              <a:gd name="connsiteX388" fmla="*/ 7773638 w 7926037"/>
              <a:gd name="connsiteY388" fmla="*/ 414531 h 3162591"/>
              <a:gd name="connsiteX389" fmla="*/ 7776686 w 7926037"/>
              <a:gd name="connsiteY389" fmla="*/ 549499 h 3162591"/>
              <a:gd name="connsiteX390" fmla="*/ 7779734 w 7926037"/>
              <a:gd name="connsiteY390" fmla="*/ 646464 h 3162591"/>
              <a:gd name="connsiteX391" fmla="*/ 7746492 w 7926037"/>
              <a:gd name="connsiteY391" fmla="*/ 1021845 h 3162591"/>
              <a:gd name="connsiteX392" fmla="*/ 7747254 w 7926037"/>
              <a:gd name="connsiteY392" fmla="*/ 1022511 h 3162591"/>
              <a:gd name="connsiteX393" fmla="*/ 7743348 w 7926037"/>
              <a:gd name="connsiteY393" fmla="*/ 1024892 h 3162591"/>
              <a:gd name="connsiteX394" fmla="*/ 7738301 w 7926037"/>
              <a:gd name="connsiteY394" fmla="*/ 1029179 h 3162591"/>
              <a:gd name="connsiteX395" fmla="*/ 7730204 w 7926037"/>
              <a:gd name="connsiteY395" fmla="*/ 1042324 h 3162591"/>
              <a:gd name="connsiteX396" fmla="*/ 7785544 w 7926037"/>
              <a:gd name="connsiteY396" fmla="*/ 1279495 h 3162591"/>
              <a:gd name="connsiteX397" fmla="*/ 7770304 w 7926037"/>
              <a:gd name="connsiteY397" fmla="*/ 1294355 h 3162591"/>
              <a:gd name="connsiteX398" fmla="*/ 7771923 w 7926037"/>
              <a:gd name="connsiteY398" fmla="*/ 1493808 h 3162591"/>
              <a:gd name="connsiteX399" fmla="*/ 7795069 w 7926037"/>
              <a:gd name="connsiteY399" fmla="*/ 1570675 h 3162591"/>
              <a:gd name="connsiteX400" fmla="*/ 7770304 w 7926037"/>
              <a:gd name="connsiteY400" fmla="*/ 1500762 h 3162591"/>
              <a:gd name="connsiteX401" fmla="*/ 7758112 w 7926037"/>
              <a:gd name="connsiteY401" fmla="*/ 1591725 h 3162591"/>
              <a:gd name="connsiteX402" fmla="*/ 7811452 w 7926037"/>
              <a:gd name="connsiteY402" fmla="*/ 1598773 h 3162591"/>
              <a:gd name="connsiteX403" fmla="*/ 7799356 w 7926037"/>
              <a:gd name="connsiteY403" fmla="*/ 1647255 h 3162591"/>
              <a:gd name="connsiteX404" fmla="*/ 7829454 w 7926037"/>
              <a:gd name="connsiteY404" fmla="*/ 1609155 h 3162591"/>
              <a:gd name="connsiteX405" fmla="*/ 7798498 w 7926037"/>
              <a:gd name="connsiteY405" fmla="*/ 1678307 h 3162591"/>
              <a:gd name="connsiteX406" fmla="*/ 7844980 w 7926037"/>
              <a:gd name="connsiteY406" fmla="*/ 1931578 h 3162591"/>
              <a:gd name="connsiteX407" fmla="*/ 7776210 w 7926037"/>
              <a:gd name="connsiteY407" fmla="*/ 1981964 h 3162591"/>
              <a:gd name="connsiteX408" fmla="*/ 7833360 w 7926037"/>
              <a:gd name="connsiteY408" fmla="*/ 2117886 h 3162591"/>
              <a:gd name="connsiteX409" fmla="*/ 7817453 w 7926037"/>
              <a:gd name="connsiteY409" fmla="*/ 2078643 h 3162591"/>
              <a:gd name="connsiteX410" fmla="*/ 7762494 w 7926037"/>
              <a:gd name="connsiteY410" fmla="*/ 2170464 h 3162591"/>
              <a:gd name="connsiteX411" fmla="*/ 7769923 w 7926037"/>
              <a:gd name="connsiteY411" fmla="*/ 2242663 h 3162591"/>
              <a:gd name="connsiteX412" fmla="*/ 7732871 w 7926037"/>
              <a:gd name="connsiteY412" fmla="*/ 2210850 h 3162591"/>
              <a:gd name="connsiteX413" fmla="*/ 7703534 w 7926037"/>
              <a:gd name="connsiteY413" fmla="*/ 2303148 h 3162591"/>
              <a:gd name="connsiteX414" fmla="*/ 7723918 w 7926037"/>
              <a:gd name="connsiteY414" fmla="*/ 2264094 h 3162591"/>
              <a:gd name="connsiteX415" fmla="*/ 7708011 w 7926037"/>
              <a:gd name="connsiteY415" fmla="*/ 2537463 h 3162591"/>
              <a:gd name="connsiteX416" fmla="*/ 7743729 w 7926037"/>
              <a:gd name="connsiteY416" fmla="*/ 2527366 h 3162591"/>
              <a:gd name="connsiteX417" fmla="*/ 7725346 w 7926037"/>
              <a:gd name="connsiteY417" fmla="*/ 2621282 h 3162591"/>
              <a:gd name="connsiteX418" fmla="*/ 7725346 w 7926037"/>
              <a:gd name="connsiteY418" fmla="*/ 2628330 h 3162591"/>
              <a:gd name="connsiteX419" fmla="*/ 7725346 w 7926037"/>
              <a:gd name="connsiteY419" fmla="*/ 2636046 h 3162591"/>
              <a:gd name="connsiteX420" fmla="*/ 7725346 w 7926037"/>
              <a:gd name="connsiteY420" fmla="*/ 2649381 h 3162591"/>
              <a:gd name="connsiteX421" fmla="*/ 7728013 w 7926037"/>
              <a:gd name="connsiteY421" fmla="*/ 2670717 h 3162591"/>
              <a:gd name="connsiteX422" fmla="*/ 7731538 w 7926037"/>
              <a:gd name="connsiteY422" fmla="*/ 2723486 h 3162591"/>
              <a:gd name="connsiteX423" fmla="*/ 7716488 w 7926037"/>
              <a:gd name="connsiteY423" fmla="*/ 2840834 h 3162591"/>
              <a:gd name="connsiteX424" fmla="*/ 7710582 w 7926037"/>
              <a:gd name="connsiteY424" fmla="*/ 2834452 h 3162591"/>
              <a:gd name="connsiteX425" fmla="*/ 7706391 w 7926037"/>
              <a:gd name="connsiteY425" fmla="*/ 2917320 h 3162591"/>
              <a:gd name="connsiteX426" fmla="*/ 7700867 w 7926037"/>
              <a:gd name="connsiteY426" fmla="*/ 2976279 h 3162591"/>
              <a:gd name="connsiteX427" fmla="*/ 7669339 w 7926037"/>
              <a:gd name="connsiteY427" fmla="*/ 3005617 h 3162591"/>
              <a:gd name="connsiteX428" fmla="*/ 7714011 w 7926037"/>
              <a:gd name="connsiteY428" fmla="*/ 3013427 h 3162591"/>
              <a:gd name="connsiteX429" fmla="*/ 7544848 w 7926037"/>
              <a:gd name="connsiteY429" fmla="*/ 3014188 h 3162591"/>
              <a:gd name="connsiteX430" fmla="*/ 7332059 w 7926037"/>
              <a:gd name="connsiteY430" fmla="*/ 3057337 h 3162591"/>
              <a:gd name="connsiteX431" fmla="*/ 7264050 w 7926037"/>
              <a:gd name="connsiteY431" fmla="*/ 3039239 h 3162591"/>
              <a:gd name="connsiteX432" fmla="*/ 7140225 w 7926037"/>
              <a:gd name="connsiteY432" fmla="*/ 3039239 h 3162591"/>
              <a:gd name="connsiteX433" fmla="*/ 7152132 w 7926037"/>
              <a:gd name="connsiteY433" fmla="*/ 3058289 h 3162591"/>
              <a:gd name="connsiteX434" fmla="*/ 7126414 w 7926037"/>
              <a:gd name="connsiteY434" fmla="*/ 3086864 h 3162591"/>
              <a:gd name="connsiteX435" fmla="*/ 6900862 w 7926037"/>
              <a:gd name="connsiteY435" fmla="*/ 3044383 h 3162591"/>
              <a:gd name="connsiteX436" fmla="*/ 6754939 w 7926037"/>
              <a:gd name="connsiteY436" fmla="*/ 3125822 h 3162591"/>
              <a:gd name="connsiteX437" fmla="*/ 6794468 w 7926037"/>
              <a:gd name="connsiteY437" fmla="*/ 3099724 h 3162591"/>
              <a:gd name="connsiteX438" fmla="*/ 6739699 w 7926037"/>
              <a:gd name="connsiteY438" fmla="*/ 3105248 h 3162591"/>
              <a:gd name="connsiteX439" fmla="*/ 6754273 w 7926037"/>
              <a:gd name="connsiteY439" fmla="*/ 3063052 h 3162591"/>
              <a:gd name="connsiteX440" fmla="*/ 6469380 w 7926037"/>
              <a:gd name="connsiteY440" fmla="*/ 3087245 h 3162591"/>
              <a:gd name="connsiteX441" fmla="*/ 6459855 w 7926037"/>
              <a:gd name="connsiteY441" fmla="*/ 3037239 h 3162591"/>
              <a:gd name="connsiteX442" fmla="*/ 6344507 w 7926037"/>
              <a:gd name="connsiteY442" fmla="*/ 3035524 h 3162591"/>
              <a:gd name="connsiteX443" fmla="*/ 6324695 w 7926037"/>
              <a:gd name="connsiteY443" fmla="*/ 3036096 h 3162591"/>
              <a:gd name="connsiteX444" fmla="*/ 6331458 w 7926037"/>
              <a:gd name="connsiteY444" fmla="*/ 3065623 h 3162591"/>
              <a:gd name="connsiteX445" fmla="*/ 5780722 w 7926037"/>
              <a:gd name="connsiteY445" fmla="*/ 3035144 h 3162591"/>
              <a:gd name="connsiteX446" fmla="*/ 5794343 w 7926037"/>
              <a:gd name="connsiteY446" fmla="*/ 3051145 h 3162591"/>
              <a:gd name="connsiteX447" fmla="*/ 5673852 w 7926037"/>
              <a:gd name="connsiteY447" fmla="*/ 3081149 h 3162591"/>
              <a:gd name="connsiteX448" fmla="*/ 5556599 w 7926037"/>
              <a:gd name="connsiteY448" fmla="*/ 3015808 h 3162591"/>
              <a:gd name="connsiteX449" fmla="*/ 5542693 w 7926037"/>
              <a:gd name="connsiteY449" fmla="*/ 3068291 h 3162591"/>
              <a:gd name="connsiteX450" fmla="*/ 5240369 w 7926037"/>
              <a:gd name="connsiteY450" fmla="*/ 3054765 h 3162591"/>
              <a:gd name="connsiteX451" fmla="*/ 5207698 w 7926037"/>
              <a:gd name="connsiteY451" fmla="*/ 3066386 h 3162591"/>
              <a:gd name="connsiteX452" fmla="*/ 5226748 w 7926037"/>
              <a:gd name="connsiteY452" fmla="*/ 3053527 h 3162591"/>
              <a:gd name="connsiteX453" fmla="*/ 5089112 w 7926037"/>
              <a:gd name="connsiteY453" fmla="*/ 3044002 h 3162591"/>
              <a:gd name="connsiteX454" fmla="*/ 5081682 w 7926037"/>
              <a:gd name="connsiteY454" fmla="*/ 3048479 h 3162591"/>
              <a:gd name="connsiteX455" fmla="*/ 5079682 w 7926037"/>
              <a:gd name="connsiteY455" fmla="*/ 3043717 h 3162591"/>
              <a:gd name="connsiteX456" fmla="*/ 4924520 w 7926037"/>
              <a:gd name="connsiteY456" fmla="*/ 3056098 h 3162591"/>
              <a:gd name="connsiteX457" fmla="*/ 4899755 w 7926037"/>
              <a:gd name="connsiteY457" fmla="*/ 3028286 h 3162591"/>
              <a:gd name="connsiteX458" fmla="*/ 4709255 w 7926037"/>
              <a:gd name="connsiteY458" fmla="*/ 3079625 h 3162591"/>
              <a:gd name="connsiteX459" fmla="*/ 4556855 w 7926037"/>
              <a:gd name="connsiteY459" fmla="*/ 3037430 h 3162591"/>
              <a:gd name="connsiteX460" fmla="*/ 4502467 w 7926037"/>
              <a:gd name="connsiteY460" fmla="*/ 3059052 h 3162591"/>
              <a:gd name="connsiteX461" fmla="*/ 4491514 w 7926037"/>
              <a:gd name="connsiteY461" fmla="*/ 3102867 h 3162591"/>
              <a:gd name="connsiteX462" fmla="*/ 4481989 w 7926037"/>
              <a:gd name="connsiteY462" fmla="*/ 3103914 h 3162591"/>
              <a:gd name="connsiteX463" fmla="*/ 4464463 w 7926037"/>
              <a:gd name="connsiteY463" fmla="*/ 3068100 h 3162591"/>
              <a:gd name="connsiteX464" fmla="*/ 4353687 w 7926037"/>
              <a:gd name="connsiteY464" fmla="*/ 3081340 h 3162591"/>
              <a:gd name="connsiteX465" fmla="*/ 4395597 w 7926037"/>
              <a:gd name="connsiteY465" fmla="*/ 3099152 h 3162591"/>
              <a:gd name="connsiteX466" fmla="*/ 4345781 w 7926037"/>
              <a:gd name="connsiteY466" fmla="*/ 3081435 h 3162591"/>
              <a:gd name="connsiteX467" fmla="*/ 4331017 w 7926037"/>
              <a:gd name="connsiteY467" fmla="*/ 3081435 h 3162591"/>
              <a:gd name="connsiteX468" fmla="*/ 4339971 w 7926037"/>
              <a:gd name="connsiteY468" fmla="*/ 3079720 h 3162591"/>
              <a:gd name="connsiteX469" fmla="*/ 4252912 w 7926037"/>
              <a:gd name="connsiteY469" fmla="*/ 3079720 h 3162591"/>
              <a:gd name="connsiteX470" fmla="*/ 3773995 w 7926037"/>
              <a:gd name="connsiteY470" fmla="*/ 3079720 h 3162591"/>
              <a:gd name="connsiteX471" fmla="*/ 3840670 w 7926037"/>
              <a:gd name="connsiteY471" fmla="*/ 3078006 h 3162591"/>
              <a:gd name="connsiteX472" fmla="*/ 3526917 w 7926037"/>
              <a:gd name="connsiteY472" fmla="*/ 3050765 h 3162591"/>
              <a:gd name="connsiteX473" fmla="*/ 3561969 w 7926037"/>
              <a:gd name="connsiteY473" fmla="*/ 3078006 h 3162591"/>
              <a:gd name="connsiteX474" fmla="*/ 3495294 w 7926037"/>
              <a:gd name="connsiteY474" fmla="*/ 3075816 h 3162591"/>
              <a:gd name="connsiteX475" fmla="*/ 3498056 w 7926037"/>
              <a:gd name="connsiteY475" fmla="*/ 3091056 h 3162591"/>
              <a:gd name="connsiteX476" fmla="*/ 3246882 w 7926037"/>
              <a:gd name="connsiteY476" fmla="*/ 3114773 h 3162591"/>
              <a:gd name="connsiteX477" fmla="*/ 3242500 w 7926037"/>
              <a:gd name="connsiteY477" fmla="*/ 3152873 h 3162591"/>
              <a:gd name="connsiteX478" fmla="*/ 2813875 w 7926037"/>
              <a:gd name="connsiteY478" fmla="*/ 3122107 h 3162591"/>
              <a:gd name="connsiteX479" fmla="*/ 2591276 w 7926037"/>
              <a:gd name="connsiteY479" fmla="*/ 3123346 h 3162591"/>
              <a:gd name="connsiteX480" fmla="*/ 2574798 w 7926037"/>
              <a:gd name="connsiteY480" fmla="*/ 3094771 h 3162591"/>
              <a:gd name="connsiteX481" fmla="*/ 2468463 w 7926037"/>
              <a:gd name="connsiteY481" fmla="*/ 3092783 h 3162591"/>
              <a:gd name="connsiteX482" fmla="*/ 2389333 w 7926037"/>
              <a:gd name="connsiteY482" fmla="*/ 3104054 h 3162591"/>
              <a:gd name="connsiteX483" fmla="*/ 2410967 w 7926037"/>
              <a:gd name="connsiteY483" fmla="*/ 3111058 h 3162591"/>
              <a:gd name="connsiteX484" fmla="*/ 2283618 w 7926037"/>
              <a:gd name="connsiteY484" fmla="*/ 3111058 h 3162591"/>
              <a:gd name="connsiteX485" fmla="*/ 2385436 w 7926037"/>
              <a:gd name="connsiteY485" fmla="*/ 3103699 h 3162591"/>
              <a:gd name="connsiteX486" fmla="*/ 2323892 w 7926037"/>
              <a:gd name="connsiteY486" fmla="*/ 3086940 h 3162591"/>
              <a:gd name="connsiteX487" fmla="*/ 1907286 w 7926037"/>
              <a:gd name="connsiteY487" fmla="*/ 3099247 h 3162591"/>
              <a:gd name="connsiteX488" fmla="*/ 1905857 w 7926037"/>
              <a:gd name="connsiteY488" fmla="*/ 3090960 h 3162591"/>
              <a:gd name="connsiteX489" fmla="*/ 1753457 w 7926037"/>
              <a:gd name="connsiteY489" fmla="*/ 3111630 h 3162591"/>
              <a:gd name="connsiteX490" fmla="*/ 1677828 w 7926037"/>
              <a:gd name="connsiteY490" fmla="*/ 3122487 h 3162591"/>
              <a:gd name="connsiteX491" fmla="*/ 1493805 w 7926037"/>
              <a:gd name="connsiteY491" fmla="*/ 3110296 h 3162591"/>
              <a:gd name="connsiteX492" fmla="*/ 1396841 w 7926037"/>
              <a:gd name="connsiteY492" fmla="*/ 3108867 h 3162591"/>
              <a:gd name="connsiteX493" fmla="*/ 1442085 w 7926037"/>
              <a:gd name="connsiteY493" fmla="*/ 3091722 h 3162591"/>
              <a:gd name="connsiteX494" fmla="*/ 1147762 w 7926037"/>
              <a:gd name="connsiteY494" fmla="*/ 3060766 h 3162591"/>
              <a:gd name="connsiteX495" fmla="*/ 1113091 w 7926037"/>
              <a:gd name="connsiteY495" fmla="*/ 3078577 h 3162591"/>
              <a:gd name="connsiteX496" fmla="*/ 1152429 w 7926037"/>
              <a:gd name="connsiteY496" fmla="*/ 3101438 h 3162591"/>
              <a:gd name="connsiteX497" fmla="*/ 1153953 w 7926037"/>
              <a:gd name="connsiteY497" fmla="*/ 3102010 h 3162591"/>
              <a:gd name="connsiteX498" fmla="*/ 1158240 w 7926037"/>
              <a:gd name="connsiteY498" fmla="*/ 3103819 h 3162591"/>
              <a:gd name="connsiteX499" fmla="*/ 1153001 w 7926037"/>
              <a:gd name="connsiteY499" fmla="*/ 3102676 h 3162591"/>
              <a:gd name="connsiteX500" fmla="*/ 1137169 w 7926037"/>
              <a:gd name="connsiteY500" fmla="*/ 3115109 h 3162591"/>
              <a:gd name="connsiteX501" fmla="*/ 1165288 w 7926037"/>
              <a:gd name="connsiteY501" fmla="*/ 3118202 h 3162591"/>
              <a:gd name="connsiteX502" fmla="*/ 1138391 w 7926037"/>
              <a:gd name="connsiteY502" fmla="*/ 3120917 h 3162591"/>
              <a:gd name="connsiteX503" fmla="*/ 1136808 w 7926037"/>
              <a:gd name="connsiteY503" fmla="*/ 3115393 h 3162591"/>
              <a:gd name="connsiteX504" fmla="*/ 1136142 w 7926037"/>
              <a:gd name="connsiteY504" fmla="*/ 3115916 h 3162591"/>
              <a:gd name="connsiteX505" fmla="*/ 1090041 w 7926037"/>
              <a:gd name="connsiteY505" fmla="*/ 3137347 h 3162591"/>
              <a:gd name="connsiteX506" fmla="*/ 895254 w 7926037"/>
              <a:gd name="connsiteY506" fmla="*/ 3066291 h 3162591"/>
              <a:gd name="connsiteX507" fmla="*/ 742854 w 7926037"/>
              <a:gd name="connsiteY507" fmla="*/ 3125345 h 3162591"/>
              <a:gd name="connsiteX508" fmla="*/ 656463 w 7926037"/>
              <a:gd name="connsiteY508" fmla="*/ 3077720 h 3162591"/>
              <a:gd name="connsiteX509" fmla="*/ 824579 w 7926037"/>
              <a:gd name="connsiteY509" fmla="*/ 3052384 h 3162591"/>
              <a:gd name="connsiteX510" fmla="*/ 659320 w 7926037"/>
              <a:gd name="connsiteY510" fmla="*/ 3037335 h 3162591"/>
              <a:gd name="connsiteX511" fmla="*/ 648081 w 7926037"/>
              <a:gd name="connsiteY511" fmla="*/ 3011045 h 3162591"/>
              <a:gd name="connsiteX512" fmla="*/ 642842 w 7926037"/>
              <a:gd name="connsiteY512" fmla="*/ 3002759 h 3162591"/>
              <a:gd name="connsiteX513" fmla="*/ 644556 w 7926037"/>
              <a:gd name="connsiteY513" fmla="*/ 3002759 h 3162591"/>
              <a:gd name="connsiteX514" fmla="*/ 643509 w 7926037"/>
              <a:gd name="connsiteY514" fmla="*/ 3000377 h 3162591"/>
              <a:gd name="connsiteX515" fmla="*/ 592264 w 7926037"/>
              <a:gd name="connsiteY515" fmla="*/ 3019427 h 3162591"/>
              <a:gd name="connsiteX516" fmla="*/ 581025 w 7926037"/>
              <a:gd name="connsiteY516" fmla="*/ 3023428 h 3162591"/>
              <a:gd name="connsiteX517" fmla="*/ 568928 w 7926037"/>
              <a:gd name="connsiteY517" fmla="*/ 3027143 h 3162591"/>
              <a:gd name="connsiteX518" fmla="*/ 540353 w 7926037"/>
              <a:gd name="connsiteY518" fmla="*/ 3033715 h 3162591"/>
              <a:gd name="connsiteX519" fmla="*/ 434816 w 7926037"/>
              <a:gd name="connsiteY519" fmla="*/ 3049622 h 3162591"/>
              <a:gd name="connsiteX520" fmla="*/ 402812 w 7926037"/>
              <a:gd name="connsiteY520" fmla="*/ 3051431 h 3162591"/>
              <a:gd name="connsiteX521" fmla="*/ 337471 w 7926037"/>
              <a:gd name="connsiteY521" fmla="*/ 3067338 h 3162591"/>
              <a:gd name="connsiteX522" fmla="*/ 310143 w 7926037"/>
              <a:gd name="connsiteY522" fmla="*/ 3085865 h 3162591"/>
              <a:gd name="connsiteX523" fmla="*/ 316515 w 7926037"/>
              <a:gd name="connsiteY523" fmla="*/ 3091341 h 3162591"/>
              <a:gd name="connsiteX524" fmla="*/ 304228 w 7926037"/>
              <a:gd name="connsiteY524" fmla="*/ 3091341 h 3162591"/>
              <a:gd name="connsiteX525" fmla="*/ 309173 w 7926037"/>
              <a:gd name="connsiteY525" fmla="*/ 3086140 h 3162591"/>
              <a:gd name="connsiteX526" fmla="*/ 278796 w 7926037"/>
              <a:gd name="connsiteY526" fmla="*/ 3048288 h 3162591"/>
              <a:gd name="connsiteX527" fmla="*/ 171926 w 7926037"/>
              <a:gd name="connsiteY527" fmla="*/ 3038763 h 3162591"/>
              <a:gd name="connsiteX528" fmla="*/ 188499 w 7926037"/>
              <a:gd name="connsiteY528" fmla="*/ 3014474 h 3162591"/>
              <a:gd name="connsiteX529" fmla="*/ 187261 w 7926037"/>
              <a:gd name="connsiteY529" fmla="*/ 3014474 h 3162591"/>
              <a:gd name="connsiteX530" fmla="*/ 150972 w 7926037"/>
              <a:gd name="connsiteY530" fmla="*/ 2939894 h 3162591"/>
              <a:gd name="connsiteX531" fmla="*/ 139636 w 7926037"/>
              <a:gd name="connsiteY531" fmla="*/ 2827594 h 3162591"/>
              <a:gd name="connsiteX532" fmla="*/ 114966 w 7926037"/>
              <a:gd name="connsiteY532" fmla="*/ 2791684 h 3162591"/>
              <a:gd name="connsiteX533" fmla="*/ 114966 w 7926037"/>
              <a:gd name="connsiteY533" fmla="*/ 3008569 h 3162591"/>
              <a:gd name="connsiteX534" fmla="*/ 97441 w 7926037"/>
              <a:gd name="connsiteY534" fmla="*/ 2785113 h 3162591"/>
              <a:gd name="connsiteX535" fmla="*/ 97441 w 7926037"/>
              <a:gd name="connsiteY535" fmla="*/ 2784160 h 3162591"/>
              <a:gd name="connsiteX536" fmla="*/ 102203 w 7926037"/>
              <a:gd name="connsiteY536" fmla="*/ 2785399 h 3162591"/>
              <a:gd name="connsiteX537" fmla="*/ 114300 w 7926037"/>
              <a:gd name="connsiteY537" fmla="*/ 2791684 h 3162591"/>
              <a:gd name="connsiteX538" fmla="*/ 102203 w 7926037"/>
              <a:gd name="connsiteY538" fmla="*/ 2785399 h 3162591"/>
              <a:gd name="connsiteX539" fmla="*/ 101536 w 7926037"/>
              <a:gd name="connsiteY539" fmla="*/ 2780730 h 3162591"/>
              <a:gd name="connsiteX540" fmla="*/ 97441 w 7926037"/>
              <a:gd name="connsiteY540" fmla="*/ 2784160 h 3162591"/>
              <a:gd name="connsiteX541" fmla="*/ 96964 w 7926037"/>
              <a:gd name="connsiteY541" fmla="*/ 2784160 h 3162591"/>
              <a:gd name="connsiteX542" fmla="*/ 96964 w 7926037"/>
              <a:gd name="connsiteY542" fmla="*/ 2785208 h 3162591"/>
              <a:gd name="connsiteX543" fmla="*/ 94965 w 7926037"/>
              <a:gd name="connsiteY543" fmla="*/ 2791304 h 3162591"/>
              <a:gd name="connsiteX544" fmla="*/ 109632 w 7926037"/>
              <a:gd name="connsiteY544" fmla="*/ 2666716 h 3162591"/>
              <a:gd name="connsiteX545" fmla="*/ 118014 w 7926037"/>
              <a:gd name="connsiteY545" fmla="*/ 2788637 h 3162591"/>
              <a:gd name="connsiteX546" fmla="*/ 132492 w 7926037"/>
              <a:gd name="connsiteY546" fmla="*/ 2732535 h 3162591"/>
              <a:gd name="connsiteX547" fmla="*/ 141541 w 7926037"/>
              <a:gd name="connsiteY547" fmla="*/ 2744059 h 3162591"/>
              <a:gd name="connsiteX548" fmla="*/ 151733 w 7926037"/>
              <a:gd name="connsiteY548" fmla="*/ 2747774 h 3162591"/>
              <a:gd name="connsiteX549" fmla="*/ 148685 w 7926037"/>
              <a:gd name="connsiteY549" fmla="*/ 2612806 h 3162591"/>
              <a:gd name="connsiteX550" fmla="*/ 145637 w 7926037"/>
              <a:gd name="connsiteY550" fmla="*/ 2515841 h 3162591"/>
              <a:gd name="connsiteX551" fmla="*/ 178879 w 7926037"/>
              <a:gd name="connsiteY551" fmla="*/ 2140460 h 3162591"/>
              <a:gd name="connsiteX552" fmla="*/ 178118 w 7926037"/>
              <a:gd name="connsiteY552" fmla="*/ 2139794 h 3162591"/>
              <a:gd name="connsiteX553" fmla="*/ 182119 w 7926037"/>
              <a:gd name="connsiteY553" fmla="*/ 2137413 h 3162591"/>
              <a:gd name="connsiteX554" fmla="*/ 187071 w 7926037"/>
              <a:gd name="connsiteY554" fmla="*/ 2133126 h 3162591"/>
              <a:gd name="connsiteX555" fmla="*/ 195167 w 7926037"/>
              <a:gd name="connsiteY555" fmla="*/ 2119981 h 3162591"/>
              <a:gd name="connsiteX556" fmla="*/ 139828 w 7926037"/>
              <a:gd name="connsiteY556" fmla="*/ 1882810 h 3162591"/>
              <a:gd name="connsiteX557" fmla="*/ 140623 w 7926037"/>
              <a:gd name="connsiteY557" fmla="*/ 1882419 h 3162591"/>
              <a:gd name="connsiteX558" fmla="*/ 130507 w 7926037"/>
              <a:gd name="connsiteY558" fmla="*/ 1875760 h 3162591"/>
              <a:gd name="connsiteX559" fmla="*/ 121160 w 7926037"/>
              <a:gd name="connsiteY559" fmla="*/ 1852424 h 3162591"/>
              <a:gd name="connsiteX560" fmla="*/ 131899 w 7926037"/>
              <a:gd name="connsiteY560" fmla="*/ 1857472 h 3162591"/>
              <a:gd name="connsiteX561" fmla="*/ 140726 w 7926037"/>
              <a:gd name="connsiteY561" fmla="*/ 1882368 h 3162591"/>
              <a:gd name="connsiteX562" fmla="*/ 147304 w 7926037"/>
              <a:gd name="connsiteY562" fmla="*/ 1879130 h 3162591"/>
              <a:gd name="connsiteX563" fmla="*/ 155067 w 7926037"/>
              <a:gd name="connsiteY563" fmla="*/ 1867950 h 3162591"/>
              <a:gd name="connsiteX564" fmla="*/ 153448 w 7926037"/>
              <a:gd name="connsiteY564" fmla="*/ 1668402 h 3162591"/>
              <a:gd name="connsiteX565" fmla="*/ 130302 w 7926037"/>
              <a:gd name="connsiteY565" fmla="*/ 1591630 h 3162591"/>
              <a:gd name="connsiteX566" fmla="*/ 155067 w 7926037"/>
              <a:gd name="connsiteY566" fmla="*/ 1661543 h 3162591"/>
              <a:gd name="connsiteX567" fmla="*/ 167259 w 7926037"/>
              <a:gd name="connsiteY567" fmla="*/ 1570675 h 3162591"/>
              <a:gd name="connsiteX568" fmla="*/ 113824 w 7926037"/>
              <a:gd name="connsiteY568" fmla="*/ 1563531 h 3162591"/>
              <a:gd name="connsiteX569" fmla="*/ 125921 w 7926037"/>
              <a:gd name="connsiteY569" fmla="*/ 1514954 h 3162591"/>
              <a:gd name="connsiteX570" fmla="*/ 95916 w 7926037"/>
              <a:gd name="connsiteY570" fmla="*/ 1553054 h 3162591"/>
              <a:gd name="connsiteX571" fmla="*/ 126778 w 7926037"/>
              <a:gd name="connsiteY571" fmla="*/ 1483807 h 3162591"/>
              <a:gd name="connsiteX572" fmla="*/ 80392 w 7926037"/>
              <a:gd name="connsiteY572" fmla="*/ 1230727 h 3162591"/>
              <a:gd name="connsiteX573" fmla="*/ 149161 w 7926037"/>
              <a:gd name="connsiteY573" fmla="*/ 1180245 h 3162591"/>
              <a:gd name="connsiteX574" fmla="*/ 91536 w 7926037"/>
              <a:gd name="connsiteY574" fmla="*/ 1044419 h 3162591"/>
              <a:gd name="connsiteX575" fmla="*/ 107251 w 7926037"/>
              <a:gd name="connsiteY575" fmla="*/ 1082519 h 3162591"/>
              <a:gd name="connsiteX576" fmla="*/ 162210 w 7926037"/>
              <a:gd name="connsiteY576" fmla="*/ 990698 h 3162591"/>
              <a:gd name="connsiteX577" fmla="*/ 154877 w 7926037"/>
              <a:gd name="connsiteY577" fmla="*/ 918499 h 3162591"/>
              <a:gd name="connsiteX578" fmla="*/ 191833 w 7926037"/>
              <a:gd name="connsiteY578" fmla="*/ 950312 h 3162591"/>
              <a:gd name="connsiteX579" fmla="*/ 221171 w 7926037"/>
              <a:gd name="connsiteY579" fmla="*/ 858014 h 3162591"/>
              <a:gd name="connsiteX580" fmla="*/ 200787 w 7926037"/>
              <a:gd name="connsiteY580" fmla="*/ 897067 h 3162591"/>
              <a:gd name="connsiteX581" fmla="*/ 216693 w 7926037"/>
              <a:gd name="connsiteY581" fmla="*/ 623699 h 3162591"/>
              <a:gd name="connsiteX582" fmla="*/ 180975 w 7926037"/>
              <a:gd name="connsiteY582" fmla="*/ 633796 h 3162591"/>
              <a:gd name="connsiteX583" fmla="*/ 199358 w 7926037"/>
              <a:gd name="connsiteY583" fmla="*/ 539880 h 3162591"/>
              <a:gd name="connsiteX584" fmla="*/ 199834 w 7926037"/>
              <a:gd name="connsiteY584" fmla="*/ 532926 h 3162591"/>
              <a:gd name="connsiteX585" fmla="*/ 199834 w 7926037"/>
              <a:gd name="connsiteY585" fmla="*/ 525116 h 3162591"/>
              <a:gd name="connsiteX586" fmla="*/ 199834 w 7926037"/>
              <a:gd name="connsiteY586" fmla="*/ 511780 h 3162591"/>
              <a:gd name="connsiteX587" fmla="*/ 197167 w 7926037"/>
              <a:gd name="connsiteY587" fmla="*/ 490445 h 3162591"/>
              <a:gd name="connsiteX588" fmla="*/ 193548 w 7926037"/>
              <a:gd name="connsiteY588" fmla="*/ 437676 h 3162591"/>
              <a:gd name="connsiteX589" fmla="*/ 208692 w 7926037"/>
              <a:gd name="connsiteY589" fmla="*/ 320328 h 3162591"/>
              <a:gd name="connsiteX590" fmla="*/ 214598 w 7926037"/>
              <a:gd name="connsiteY590" fmla="*/ 326710 h 3162591"/>
              <a:gd name="connsiteX591" fmla="*/ 218789 w 7926037"/>
              <a:gd name="connsiteY591" fmla="*/ 243842 h 3162591"/>
              <a:gd name="connsiteX592" fmla="*/ 224313 w 7926037"/>
              <a:gd name="connsiteY592" fmla="*/ 184883 h 3162591"/>
              <a:gd name="connsiteX593" fmla="*/ 255841 w 7926037"/>
              <a:gd name="connsiteY593" fmla="*/ 155450 h 3162591"/>
              <a:gd name="connsiteX594" fmla="*/ 211169 w 7926037"/>
              <a:gd name="connsiteY594" fmla="*/ 147735 h 3162591"/>
              <a:gd name="connsiteX595" fmla="*/ 380333 w 7926037"/>
              <a:gd name="connsiteY595" fmla="*/ 146974 h 3162591"/>
              <a:gd name="connsiteX596" fmla="*/ 593121 w 7926037"/>
              <a:gd name="connsiteY596" fmla="*/ 103825 h 3162591"/>
              <a:gd name="connsiteX597" fmla="*/ 661130 w 7926037"/>
              <a:gd name="connsiteY597" fmla="*/ 121923 h 3162591"/>
              <a:gd name="connsiteX598" fmla="*/ 784955 w 7926037"/>
              <a:gd name="connsiteY598" fmla="*/ 121923 h 3162591"/>
              <a:gd name="connsiteX599" fmla="*/ 773049 w 7926037"/>
              <a:gd name="connsiteY599" fmla="*/ 102873 h 3162591"/>
              <a:gd name="connsiteX600" fmla="*/ 798766 w 7926037"/>
              <a:gd name="connsiteY600" fmla="*/ 74298 h 3162591"/>
              <a:gd name="connsiteX601" fmla="*/ 1024318 w 7926037"/>
              <a:gd name="connsiteY601" fmla="*/ 116779 h 3162591"/>
              <a:gd name="connsiteX602" fmla="*/ 1170241 w 7926037"/>
              <a:gd name="connsiteY602" fmla="*/ 35340 h 3162591"/>
              <a:gd name="connsiteX603" fmla="*/ 1130712 w 7926037"/>
              <a:gd name="connsiteY603" fmla="*/ 61438 h 3162591"/>
              <a:gd name="connsiteX604" fmla="*/ 1185481 w 7926037"/>
              <a:gd name="connsiteY604" fmla="*/ 55914 h 3162591"/>
              <a:gd name="connsiteX605" fmla="*/ 1170908 w 7926037"/>
              <a:gd name="connsiteY605" fmla="*/ 98110 h 3162591"/>
              <a:gd name="connsiteX606" fmla="*/ 1455801 w 7926037"/>
              <a:gd name="connsiteY606" fmla="*/ 73916 h 3162591"/>
              <a:gd name="connsiteX607" fmla="*/ 1465326 w 7926037"/>
              <a:gd name="connsiteY607" fmla="*/ 123923 h 3162591"/>
              <a:gd name="connsiteX608" fmla="*/ 1580673 w 7926037"/>
              <a:gd name="connsiteY608" fmla="*/ 125637 h 3162591"/>
              <a:gd name="connsiteX609" fmla="*/ 1600485 w 7926037"/>
              <a:gd name="connsiteY609" fmla="*/ 125066 h 3162591"/>
              <a:gd name="connsiteX610" fmla="*/ 1593723 w 7926037"/>
              <a:gd name="connsiteY610" fmla="*/ 95538 h 3162591"/>
              <a:gd name="connsiteX611" fmla="*/ 2144458 w 7926037"/>
              <a:gd name="connsiteY611" fmla="*/ 126018 h 3162591"/>
              <a:gd name="connsiteX612" fmla="*/ 2130837 w 7926037"/>
              <a:gd name="connsiteY612" fmla="*/ 110112 h 3162591"/>
              <a:gd name="connsiteX613" fmla="*/ 2251329 w 7926037"/>
              <a:gd name="connsiteY613" fmla="*/ 80013 h 3162591"/>
              <a:gd name="connsiteX614" fmla="*/ 2368581 w 7926037"/>
              <a:gd name="connsiteY614" fmla="*/ 145354 h 3162591"/>
              <a:gd name="connsiteX615" fmla="*/ 2382488 w 7926037"/>
              <a:gd name="connsiteY615" fmla="*/ 92871 h 3162591"/>
              <a:gd name="connsiteX616" fmla="*/ 2684811 w 7926037"/>
              <a:gd name="connsiteY616" fmla="*/ 106397 h 3162591"/>
              <a:gd name="connsiteX617" fmla="*/ 2717482 w 7926037"/>
              <a:gd name="connsiteY617" fmla="*/ 94776 h 3162591"/>
              <a:gd name="connsiteX618" fmla="*/ 2698432 w 7926037"/>
              <a:gd name="connsiteY618" fmla="*/ 107635 h 3162591"/>
              <a:gd name="connsiteX619" fmla="*/ 2836164 w 7926037"/>
              <a:gd name="connsiteY619" fmla="*/ 117160 h 3162591"/>
              <a:gd name="connsiteX620" fmla="*/ 2843593 w 7926037"/>
              <a:gd name="connsiteY620" fmla="*/ 112587 h 3162591"/>
              <a:gd name="connsiteX621" fmla="*/ 2845593 w 7926037"/>
              <a:gd name="connsiteY621" fmla="*/ 117350 h 3162591"/>
              <a:gd name="connsiteX622" fmla="*/ 3000756 w 7926037"/>
              <a:gd name="connsiteY622" fmla="*/ 104968 h 3162591"/>
              <a:gd name="connsiteX623" fmla="*/ 3025521 w 7926037"/>
              <a:gd name="connsiteY623" fmla="*/ 132686 h 3162591"/>
              <a:gd name="connsiteX624" fmla="*/ 3216021 w 7926037"/>
              <a:gd name="connsiteY624" fmla="*/ 81442 h 3162591"/>
              <a:gd name="connsiteX625" fmla="*/ 3368421 w 7926037"/>
              <a:gd name="connsiteY625" fmla="*/ 123732 h 3162591"/>
              <a:gd name="connsiteX626" fmla="*/ 3422904 w 7926037"/>
              <a:gd name="connsiteY626" fmla="*/ 102015 h 3162591"/>
              <a:gd name="connsiteX627" fmla="*/ 3433762 w 7926037"/>
              <a:gd name="connsiteY627" fmla="*/ 58200 h 3162591"/>
              <a:gd name="connsiteX628" fmla="*/ 3443154 w 7926037"/>
              <a:gd name="connsiteY628" fmla="*/ 57167 h 3162591"/>
              <a:gd name="connsiteX629" fmla="*/ 3427570 w 7926037"/>
              <a:gd name="connsiteY629" fmla="*/ 25149 h 3162591"/>
              <a:gd name="connsiteX630" fmla="*/ 3433720 w 7926037"/>
              <a:gd name="connsiteY630" fmla="*/ 13124 h 3162591"/>
              <a:gd name="connsiteX631" fmla="*/ 3529678 w 7926037"/>
              <a:gd name="connsiteY631" fmla="*/ 62201 h 3162591"/>
              <a:gd name="connsiteX632" fmla="*/ 3486762 w 7926037"/>
              <a:gd name="connsiteY632" fmla="*/ 54712 h 3162591"/>
              <a:gd name="connsiteX633" fmla="*/ 3443416 w 7926037"/>
              <a:gd name="connsiteY633" fmla="*/ 57431 h 3162591"/>
              <a:gd name="connsiteX634" fmla="*/ 3460527 w 7926037"/>
              <a:gd name="connsiteY634" fmla="*/ 94491 h 3162591"/>
              <a:gd name="connsiteX635" fmla="*/ 3571303 w 7926037"/>
              <a:gd name="connsiteY635" fmla="*/ 81346 h 3162591"/>
              <a:gd name="connsiteX636" fmla="*/ 3529393 w 7926037"/>
              <a:gd name="connsiteY636" fmla="*/ 63439 h 3162591"/>
              <a:gd name="connsiteX637" fmla="*/ 3579209 w 7926037"/>
              <a:gd name="connsiteY637" fmla="*/ 81156 h 3162591"/>
              <a:gd name="connsiteX638" fmla="*/ 3593973 w 7926037"/>
              <a:gd name="connsiteY638" fmla="*/ 81156 h 3162591"/>
              <a:gd name="connsiteX639" fmla="*/ 3585019 w 7926037"/>
              <a:gd name="connsiteY639" fmla="*/ 82869 h 3162591"/>
              <a:gd name="connsiteX640" fmla="*/ 3672078 w 7926037"/>
              <a:gd name="connsiteY640" fmla="*/ 82869 h 3162591"/>
              <a:gd name="connsiteX641" fmla="*/ 4150995 w 7926037"/>
              <a:gd name="connsiteY641" fmla="*/ 82869 h 3162591"/>
              <a:gd name="connsiteX642" fmla="*/ 4084320 w 7926037"/>
              <a:gd name="connsiteY642" fmla="*/ 84584 h 3162591"/>
              <a:gd name="connsiteX643" fmla="*/ 4398073 w 7926037"/>
              <a:gd name="connsiteY643" fmla="*/ 111826 h 3162591"/>
              <a:gd name="connsiteX644" fmla="*/ 4363117 w 7926037"/>
              <a:gd name="connsiteY644" fmla="*/ 84584 h 3162591"/>
              <a:gd name="connsiteX645" fmla="*/ 4429792 w 7926037"/>
              <a:gd name="connsiteY645" fmla="*/ 86870 h 3162591"/>
              <a:gd name="connsiteX646" fmla="*/ 4427029 w 7926037"/>
              <a:gd name="connsiteY646" fmla="*/ 71535 h 3162591"/>
              <a:gd name="connsiteX647" fmla="*/ 4678204 w 7926037"/>
              <a:gd name="connsiteY647" fmla="*/ 47818 h 3162591"/>
              <a:gd name="connsiteX648" fmla="*/ 4682585 w 7926037"/>
              <a:gd name="connsiteY648" fmla="*/ 9718 h 3162591"/>
              <a:gd name="connsiteX649" fmla="*/ 4975005 w 7926037"/>
              <a:gd name="connsiteY649" fmla="*/ 193 h 316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7926037" h="3162591">
                <a:moveTo>
                  <a:pt x="1208151" y="3117631"/>
                </a:moveTo>
                <a:cubicBezTo>
                  <a:pt x="1202912" y="3121155"/>
                  <a:pt x="1175194" y="3119726"/>
                  <a:pt x="1208151" y="3117631"/>
                </a:cubicBezTo>
                <a:close/>
                <a:moveTo>
                  <a:pt x="874394" y="3112677"/>
                </a:moveTo>
                <a:cubicBezTo>
                  <a:pt x="891920" y="3118392"/>
                  <a:pt x="904207" y="3126202"/>
                  <a:pt x="938688" y="3124488"/>
                </a:cubicBezTo>
                <a:lnTo>
                  <a:pt x="874965" y="3132775"/>
                </a:lnTo>
                <a:cubicBezTo>
                  <a:pt x="885824" y="3129726"/>
                  <a:pt x="875823" y="3119821"/>
                  <a:pt x="874394" y="3112677"/>
                </a:cubicBezTo>
                <a:close/>
                <a:moveTo>
                  <a:pt x="1200721" y="3112487"/>
                </a:moveTo>
                <a:cubicBezTo>
                  <a:pt x="1218371" y="3115154"/>
                  <a:pt x="1236221" y="3116297"/>
                  <a:pt x="1254061" y="3115916"/>
                </a:cubicBezTo>
                <a:cubicBezTo>
                  <a:pt x="1231392" y="3116487"/>
                  <a:pt x="1217676" y="3117059"/>
                  <a:pt x="1208151" y="3117631"/>
                </a:cubicBezTo>
                <a:cubicBezTo>
                  <a:pt x="1209865" y="3116582"/>
                  <a:pt x="1207198" y="3114678"/>
                  <a:pt x="1200721" y="3112487"/>
                </a:cubicBezTo>
                <a:close/>
                <a:moveTo>
                  <a:pt x="583227" y="3105204"/>
                </a:moveTo>
                <a:lnTo>
                  <a:pt x="618470" y="3116920"/>
                </a:lnTo>
                <a:lnTo>
                  <a:pt x="577417" y="3134636"/>
                </a:lnTo>
                <a:close/>
                <a:moveTo>
                  <a:pt x="4396168" y="3100199"/>
                </a:moveTo>
                <a:cubicBezTo>
                  <a:pt x="4424191" y="3108581"/>
                  <a:pt x="4453785" y="3110201"/>
                  <a:pt x="4482560" y="3104961"/>
                </a:cubicBezTo>
                <a:lnTo>
                  <a:pt x="4498276" y="3137251"/>
                </a:lnTo>
                <a:cubicBezTo>
                  <a:pt x="4504467" y="3170303"/>
                  <a:pt x="4447317" y="3127726"/>
                  <a:pt x="4396168" y="3100199"/>
                </a:cubicBezTo>
                <a:close/>
                <a:moveTo>
                  <a:pt x="423957" y="3093341"/>
                </a:moveTo>
                <a:cubicBezTo>
                  <a:pt x="423957" y="3093341"/>
                  <a:pt x="391477" y="3105343"/>
                  <a:pt x="357283" y="3117249"/>
                </a:cubicBezTo>
                <a:cubicBezTo>
                  <a:pt x="323087" y="3129155"/>
                  <a:pt x="284987" y="3141157"/>
                  <a:pt x="284987" y="3141157"/>
                </a:cubicBezTo>
                <a:lnTo>
                  <a:pt x="308228" y="3124202"/>
                </a:lnTo>
                <a:lnTo>
                  <a:pt x="330613" y="3107247"/>
                </a:lnTo>
                <a:close/>
                <a:moveTo>
                  <a:pt x="1351299" y="3089772"/>
                </a:moveTo>
                <a:cubicBezTo>
                  <a:pt x="1403252" y="3091963"/>
                  <a:pt x="1264860" y="3152742"/>
                  <a:pt x="1287780" y="3119154"/>
                </a:cubicBezTo>
                <a:cubicBezTo>
                  <a:pt x="1301496" y="3130965"/>
                  <a:pt x="1292638" y="3085055"/>
                  <a:pt x="1316355" y="3092865"/>
                </a:cubicBezTo>
                <a:cubicBezTo>
                  <a:pt x="1332571" y="3090341"/>
                  <a:pt x="1343878" y="3089459"/>
                  <a:pt x="1351299" y="3089772"/>
                </a:cubicBezTo>
                <a:close/>
                <a:moveTo>
                  <a:pt x="7479041" y="3089107"/>
                </a:moveTo>
                <a:lnTo>
                  <a:pt x="7521904" y="3114634"/>
                </a:lnTo>
                <a:lnTo>
                  <a:pt x="7455515" y="3098822"/>
                </a:lnTo>
                <a:close/>
                <a:moveTo>
                  <a:pt x="1571815" y="3086675"/>
                </a:moveTo>
                <a:cubicBezTo>
                  <a:pt x="1571034" y="3087341"/>
                  <a:pt x="1570167" y="3087912"/>
                  <a:pt x="1569243" y="3088388"/>
                </a:cubicBezTo>
                <a:lnTo>
                  <a:pt x="1569053" y="3088388"/>
                </a:lnTo>
                <a:cubicBezTo>
                  <a:pt x="1606200" y="3095627"/>
                  <a:pt x="1625250" y="3100676"/>
                  <a:pt x="1571815" y="3086675"/>
                </a:cubicBezTo>
                <a:close/>
                <a:moveTo>
                  <a:pt x="2189133" y="3080727"/>
                </a:moveTo>
                <a:cubicBezTo>
                  <a:pt x="2209591" y="3078066"/>
                  <a:pt x="2243684" y="3097104"/>
                  <a:pt x="2283618" y="3110676"/>
                </a:cubicBezTo>
                <a:cubicBezTo>
                  <a:pt x="2246301" y="3108581"/>
                  <a:pt x="2209351" y="3102199"/>
                  <a:pt x="2173509" y="3091626"/>
                </a:cubicBezTo>
                <a:cubicBezTo>
                  <a:pt x="2177009" y="3084911"/>
                  <a:pt x="2182314" y="3081613"/>
                  <a:pt x="2189133" y="3080727"/>
                </a:cubicBezTo>
                <a:close/>
                <a:moveTo>
                  <a:pt x="7583328" y="3040954"/>
                </a:moveTo>
                <a:cubicBezTo>
                  <a:pt x="7594758" y="3051813"/>
                  <a:pt x="7623809" y="3048002"/>
                  <a:pt x="7638859" y="3045526"/>
                </a:cubicBezTo>
                <a:lnTo>
                  <a:pt x="7598949" y="3089245"/>
                </a:lnTo>
                <a:close/>
                <a:moveTo>
                  <a:pt x="7494746" y="3013331"/>
                </a:moveTo>
                <a:cubicBezTo>
                  <a:pt x="7493603" y="3014284"/>
                  <a:pt x="7492555" y="3015237"/>
                  <a:pt x="7491222" y="3016189"/>
                </a:cubicBezTo>
                <a:lnTo>
                  <a:pt x="7508081" y="3013808"/>
                </a:lnTo>
                <a:close/>
                <a:moveTo>
                  <a:pt x="115252" y="3008378"/>
                </a:moveTo>
                <a:lnTo>
                  <a:pt x="118967" y="3053242"/>
                </a:lnTo>
                <a:lnTo>
                  <a:pt x="114490" y="3040763"/>
                </a:lnTo>
                <a:lnTo>
                  <a:pt x="112586" y="3089150"/>
                </a:lnTo>
                <a:cubicBezTo>
                  <a:pt x="177165" y="3089150"/>
                  <a:pt x="240602" y="3090293"/>
                  <a:pt x="304039" y="3091342"/>
                </a:cubicBezTo>
                <a:cubicBezTo>
                  <a:pt x="292227" y="3101151"/>
                  <a:pt x="270510" y="3112105"/>
                  <a:pt x="172021" y="3126488"/>
                </a:cubicBezTo>
                <a:cubicBezTo>
                  <a:pt x="142304" y="3115059"/>
                  <a:pt x="121539" y="3106486"/>
                  <a:pt x="101727" y="3100008"/>
                </a:cubicBezTo>
                <a:cubicBezTo>
                  <a:pt x="107985" y="3069720"/>
                  <a:pt x="112500" y="3039144"/>
                  <a:pt x="115252" y="3008378"/>
                </a:cubicBezTo>
                <a:close/>
                <a:moveTo>
                  <a:pt x="1750409" y="2922462"/>
                </a:moveTo>
                <a:cubicBezTo>
                  <a:pt x="1742408" y="2923511"/>
                  <a:pt x="1734502" y="2924750"/>
                  <a:pt x="1726882" y="2926273"/>
                </a:cubicBezTo>
                <a:cubicBezTo>
                  <a:pt x="1737360" y="2932083"/>
                  <a:pt x="1734883" y="2939037"/>
                  <a:pt x="1727835" y="2946466"/>
                </a:cubicBezTo>
                <a:lnTo>
                  <a:pt x="1770316" y="2955991"/>
                </a:lnTo>
                <a:cubicBezTo>
                  <a:pt x="1754299" y="2956181"/>
                  <a:pt x="1738318" y="2954467"/>
                  <a:pt x="1722691" y="2950943"/>
                </a:cubicBezTo>
                <a:cubicBezTo>
                  <a:pt x="1697926" y="2972469"/>
                  <a:pt x="1649349" y="2995901"/>
                  <a:pt x="1762791" y="3002854"/>
                </a:cubicBezTo>
                <a:lnTo>
                  <a:pt x="1630965" y="3035906"/>
                </a:lnTo>
                <a:lnTo>
                  <a:pt x="1622109" y="3049333"/>
                </a:lnTo>
                <a:lnTo>
                  <a:pt x="1621917" y="3049336"/>
                </a:lnTo>
                <a:lnTo>
                  <a:pt x="1622107" y="3049336"/>
                </a:lnTo>
                <a:lnTo>
                  <a:pt x="1622109" y="3049333"/>
                </a:lnTo>
                <a:lnTo>
                  <a:pt x="1679477" y="3048297"/>
                </a:lnTo>
                <a:cubicBezTo>
                  <a:pt x="1728340" y="3039841"/>
                  <a:pt x="1756147" y="3012284"/>
                  <a:pt x="1808226" y="2993995"/>
                </a:cubicBezTo>
                <a:cubicBezTo>
                  <a:pt x="1795462" y="2987519"/>
                  <a:pt x="1789842" y="2977994"/>
                  <a:pt x="1796129" y="2963420"/>
                </a:cubicBezTo>
                <a:lnTo>
                  <a:pt x="1809083" y="2970087"/>
                </a:lnTo>
                <a:cubicBezTo>
                  <a:pt x="1878996" y="2964087"/>
                  <a:pt x="1812988" y="2928368"/>
                  <a:pt x="1750409" y="2922462"/>
                </a:cubicBezTo>
                <a:close/>
                <a:moveTo>
                  <a:pt x="7831395" y="2885148"/>
                </a:moveTo>
                <a:cubicBezTo>
                  <a:pt x="7840051" y="2884672"/>
                  <a:pt x="7850648" y="2890221"/>
                  <a:pt x="7854220" y="2914938"/>
                </a:cubicBezTo>
                <a:cubicBezTo>
                  <a:pt x="7848791" y="2910556"/>
                  <a:pt x="7817548" y="2921130"/>
                  <a:pt x="7820216" y="2891506"/>
                </a:cubicBezTo>
                <a:cubicBezTo>
                  <a:pt x="7816025" y="2892125"/>
                  <a:pt x="7822740" y="2885624"/>
                  <a:pt x="7831395" y="2885148"/>
                </a:cubicBezTo>
                <a:close/>
                <a:moveTo>
                  <a:pt x="95916" y="2791018"/>
                </a:moveTo>
                <a:cubicBezTo>
                  <a:pt x="90678" y="2825974"/>
                  <a:pt x="85059" y="2860360"/>
                  <a:pt x="78486" y="2892649"/>
                </a:cubicBezTo>
                <a:cubicBezTo>
                  <a:pt x="74295" y="2889792"/>
                  <a:pt x="76391" y="2871599"/>
                  <a:pt x="80295" y="2850740"/>
                </a:cubicBezTo>
                <a:cubicBezTo>
                  <a:pt x="84335" y="2830547"/>
                  <a:pt x="89555" y="2810639"/>
                  <a:pt x="95916" y="2791018"/>
                </a:cubicBezTo>
                <a:close/>
                <a:moveTo>
                  <a:pt x="39147" y="2610043"/>
                </a:moveTo>
                <a:lnTo>
                  <a:pt x="46386" y="2626330"/>
                </a:lnTo>
                <a:cubicBezTo>
                  <a:pt x="46825" y="2626998"/>
                  <a:pt x="47148" y="2627855"/>
                  <a:pt x="47339" y="2628616"/>
                </a:cubicBezTo>
                <a:lnTo>
                  <a:pt x="48196" y="2632236"/>
                </a:lnTo>
                <a:lnTo>
                  <a:pt x="49910" y="2639475"/>
                </a:lnTo>
                <a:cubicBezTo>
                  <a:pt x="50959" y="2644237"/>
                  <a:pt x="52006" y="2648905"/>
                  <a:pt x="53150" y="2653572"/>
                </a:cubicBezTo>
                <a:cubicBezTo>
                  <a:pt x="57340" y="2672051"/>
                  <a:pt x="60959" y="2689577"/>
                  <a:pt x="63531" y="2706722"/>
                </a:cubicBezTo>
                <a:cubicBezTo>
                  <a:pt x="57455" y="2688815"/>
                  <a:pt x="52492" y="2670622"/>
                  <a:pt x="48672" y="2652143"/>
                </a:cubicBezTo>
                <a:lnTo>
                  <a:pt x="45910" y="2638046"/>
                </a:lnTo>
                <a:lnTo>
                  <a:pt x="44672" y="2630902"/>
                </a:lnTo>
                <a:cubicBezTo>
                  <a:pt x="44005" y="2629855"/>
                  <a:pt x="44005" y="2628141"/>
                  <a:pt x="44005" y="2627664"/>
                </a:cubicBezTo>
                <a:lnTo>
                  <a:pt x="43433" y="2625664"/>
                </a:lnTo>
                <a:cubicBezTo>
                  <a:pt x="41814" y="2620520"/>
                  <a:pt x="40385" y="2615281"/>
                  <a:pt x="39147" y="2610043"/>
                </a:cubicBezTo>
                <a:close/>
                <a:moveTo>
                  <a:pt x="102727" y="2514900"/>
                </a:moveTo>
                <a:cubicBezTo>
                  <a:pt x="108371" y="2514530"/>
                  <a:pt x="115348" y="2520603"/>
                  <a:pt x="120110" y="2523556"/>
                </a:cubicBezTo>
                <a:cubicBezTo>
                  <a:pt x="120110" y="2544416"/>
                  <a:pt x="119348" y="2565847"/>
                  <a:pt x="116872" y="2587374"/>
                </a:cubicBezTo>
                <a:cubicBezTo>
                  <a:pt x="114490" y="2613758"/>
                  <a:pt x="112014" y="2640332"/>
                  <a:pt x="109729" y="2666431"/>
                </a:cubicBezTo>
                <a:cubicBezTo>
                  <a:pt x="109442" y="2658430"/>
                  <a:pt x="108872" y="2650525"/>
                  <a:pt x="108872" y="2642809"/>
                </a:cubicBezTo>
                <a:cubicBezTo>
                  <a:pt x="108872" y="2638904"/>
                  <a:pt x="108872" y="2634999"/>
                  <a:pt x="108872" y="2631189"/>
                </a:cubicBezTo>
                <a:lnTo>
                  <a:pt x="108872" y="2626426"/>
                </a:lnTo>
                <a:lnTo>
                  <a:pt x="108872" y="2622902"/>
                </a:lnTo>
                <a:cubicBezTo>
                  <a:pt x="108204" y="2613472"/>
                  <a:pt x="107442" y="2604329"/>
                  <a:pt x="106299" y="2595470"/>
                </a:cubicBezTo>
                <a:cubicBezTo>
                  <a:pt x="104357" y="2578135"/>
                  <a:pt x="99994" y="2561085"/>
                  <a:pt x="93346" y="2544893"/>
                </a:cubicBezTo>
                <a:cubicBezTo>
                  <a:pt x="92774" y="2522080"/>
                  <a:pt x="97084" y="2515269"/>
                  <a:pt x="102727" y="2514900"/>
                </a:cubicBezTo>
                <a:close/>
                <a:moveTo>
                  <a:pt x="42196" y="2467719"/>
                </a:moveTo>
                <a:cubicBezTo>
                  <a:pt x="44703" y="2468691"/>
                  <a:pt x="47303" y="2470823"/>
                  <a:pt x="50006" y="2474502"/>
                </a:cubicBezTo>
                <a:cubicBezTo>
                  <a:pt x="32290" y="2528699"/>
                  <a:pt x="29909" y="2570705"/>
                  <a:pt x="39148" y="2610424"/>
                </a:cubicBezTo>
                <a:cubicBezTo>
                  <a:pt x="22479" y="2573372"/>
                  <a:pt x="3905" y="2532223"/>
                  <a:pt x="0" y="2484027"/>
                </a:cubicBezTo>
                <a:cubicBezTo>
                  <a:pt x="11669" y="2510864"/>
                  <a:pt x="24649" y="2460909"/>
                  <a:pt x="42196" y="2467719"/>
                </a:cubicBezTo>
                <a:close/>
                <a:moveTo>
                  <a:pt x="114585" y="2447070"/>
                </a:moveTo>
                <a:cubicBezTo>
                  <a:pt x="127225" y="2467834"/>
                  <a:pt x="131321" y="2492694"/>
                  <a:pt x="126015" y="2516411"/>
                </a:cubicBezTo>
                <a:cubicBezTo>
                  <a:pt x="127539" y="2526604"/>
                  <a:pt x="124587" y="2526127"/>
                  <a:pt x="120109" y="2523270"/>
                </a:cubicBezTo>
                <a:cubicBezTo>
                  <a:pt x="119805" y="2497742"/>
                  <a:pt x="117958" y="2472311"/>
                  <a:pt x="114585" y="2447070"/>
                </a:cubicBezTo>
                <a:close/>
                <a:moveTo>
                  <a:pt x="94012" y="2399921"/>
                </a:moveTo>
                <a:lnTo>
                  <a:pt x="95440" y="2404683"/>
                </a:lnTo>
                <a:lnTo>
                  <a:pt x="90119" y="2407875"/>
                </a:lnTo>
                <a:cubicBezTo>
                  <a:pt x="89512" y="2407446"/>
                  <a:pt x="90440" y="2405160"/>
                  <a:pt x="94012" y="2399921"/>
                </a:cubicBezTo>
                <a:close/>
                <a:moveTo>
                  <a:pt x="103918" y="2393920"/>
                </a:moveTo>
                <a:cubicBezTo>
                  <a:pt x="108813" y="2411351"/>
                  <a:pt x="112347" y="2429068"/>
                  <a:pt x="114490" y="2447070"/>
                </a:cubicBezTo>
                <a:lnTo>
                  <a:pt x="95440" y="2404683"/>
                </a:lnTo>
                <a:close/>
                <a:moveTo>
                  <a:pt x="7730406" y="2341489"/>
                </a:moveTo>
                <a:lnTo>
                  <a:pt x="7761553" y="2413498"/>
                </a:lnTo>
                <a:lnTo>
                  <a:pt x="7748885" y="2404830"/>
                </a:lnTo>
                <a:close/>
                <a:moveTo>
                  <a:pt x="18966" y="2259098"/>
                </a:moveTo>
                <a:lnTo>
                  <a:pt x="45161" y="2298817"/>
                </a:lnTo>
                <a:lnTo>
                  <a:pt x="58496" y="2329773"/>
                </a:lnTo>
                <a:close/>
                <a:moveTo>
                  <a:pt x="105728" y="2219327"/>
                </a:moveTo>
                <a:cubicBezTo>
                  <a:pt x="104108" y="2254189"/>
                  <a:pt x="103346" y="2272381"/>
                  <a:pt x="102965" y="2279811"/>
                </a:cubicBezTo>
                <a:cubicBezTo>
                  <a:pt x="103252" y="2270953"/>
                  <a:pt x="103822" y="2250188"/>
                  <a:pt x="104679" y="2220279"/>
                </a:cubicBezTo>
                <a:close/>
                <a:moveTo>
                  <a:pt x="104965" y="2192943"/>
                </a:moveTo>
                <a:cubicBezTo>
                  <a:pt x="104965" y="2202563"/>
                  <a:pt x="104965" y="2212088"/>
                  <a:pt x="104490" y="2220470"/>
                </a:cubicBezTo>
                <a:lnTo>
                  <a:pt x="72675" y="2247998"/>
                </a:lnTo>
                <a:cubicBezTo>
                  <a:pt x="80295" y="2208755"/>
                  <a:pt x="98202" y="2198373"/>
                  <a:pt x="104965" y="2192943"/>
                </a:cubicBezTo>
                <a:close/>
                <a:moveTo>
                  <a:pt x="144791" y="2153466"/>
                </a:moveTo>
                <a:lnTo>
                  <a:pt x="154888" y="2189852"/>
                </a:lnTo>
                <a:lnTo>
                  <a:pt x="142030" y="2181089"/>
                </a:lnTo>
                <a:close/>
                <a:moveTo>
                  <a:pt x="122872" y="2071976"/>
                </a:moveTo>
                <a:cubicBezTo>
                  <a:pt x="131730" y="2092360"/>
                  <a:pt x="143922" y="2078929"/>
                  <a:pt x="152304" y="2077405"/>
                </a:cubicBezTo>
                <a:lnTo>
                  <a:pt x="145065" y="2151796"/>
                </a:lnTo>
                <a:close/>
                <a:moveTo>
                  <a:pt x="91345" y="2003681"/>
                </a:moveTo>
                <a:lnTo>
                  <a:pt x="99960" y="2004132"/>
                </a:lnTo>
                <a:cubicBezTo>
                  <a:pt x="107698" y="2008592"/>
                  <a:pt x="112395" y="2026755"/>
                  <a:pt x="110395" y="2073689"/>
                </a:cubicBezTo>
                <a:close/>
                <a:moveTo>
                  <a:pt x="78486" y="1956913"/>
                </a:moveTo>
                <a:lnTo>
                  <a:pt x="91345" y="2003681"/>
                </a:lnTo>
                <a:lnTo>
                  <a:pt x="79907" y="2010316"/>
                </a:lnTo>
                <a:cubicBezTo>
                  <a:pt x="68008" y="2019237"/>
                  <a:pt x="55292" y="2032685"/>
                  <a:pt x="46863" y="2029684"/>
                </a:cubicBezTo>
                <a:cubicBezTo>
                  <a:pt x="63531" y="2026541"/>
                  <a:pt x="70675" y="1981202"/>
                  <a:pt x="78486" y="1956913"/>
                </a:cubicBezTo>
                <a:close/>
                <a:moveTo>
                  <a:pt x="7849362" y="1696011"/>
                </a:moveTo>
                <a:cubicBezTo>
                  <a:pt x="7849815" y="1697333"/>
                  <a:pt x="7854268" y="1710501"/>
                  <a:pt x="7864602" y="1702977"/>
                </a:cubicBezTo>
                <a:lnTo>
                  <a:pt x="7863374" y="1749450"/>
                </a:lnTo>
                <a:lnTo>
                  <a:pt x="7870878" y="1742895"/>
                </a:lnTo>
                <a:cubicBezTo>
                  <a:pt x="7871802" y="1745143"/>
                  <a:pt x="7871394" y="1750590"/>
                  <a:pt x="7870400" y="1755531"/>
                </a:cubicBezTo>
                <a:lnTo>
                  <a:pt x="7863374" y="1749467"/>
                </a:lnTo>
                <a:lnTo>
                  <a:pt x="7863364" y="1749839"/>
                </a:lnTo>
                <a:cubicBezTo>
                  <a:pt x="7861383" y="1753174"/>
                  <a:pt x="7859630" y="1756603"/>
                  <a:pt x="7858125" y="1760127"/>
                </a:cubicBezTo>
                <a:cubicBezTo>
                  <a:pt x="7852458" y="1705215"/>
                  <a:pt x="7848910" y="1694690"/>
                  <a:pt x="7849362" y="1696011"/>
                </a:cubicBezTo>
                <a:close/>
                <a:moveTo>
                  <a:pt x="105252" y="1662687"/>
                </a:moveTo>
                <a:lnTo>
                  <a:pt x="113062" y="1695452"/>
                </a:lnTo>
                <a:cubicBezTo>
                  <a:pt x="98394" y="1676402"/>
                  <a:pt x="100204" y="1668020"/>
                  <a:pt x="105252" y="1662687"/>
                </a:cubicBezTo>
                <a:close/>
                <a:moveTo>
                  <a:pt x="88773" y="1592677"/>
                </a:moveTo>
                <a:cubicBezTo>
                  <a:pt x="99917" y="1622205"/>
                  <a:pt x="115062" y="1636016"/>
                  <a:pt x="99345" y="1630301"/>
                </a:cubicBezTo>
                <a:cubicBezTo>
                  <a:pt x="131063" y="1652113"/>
                  <a:pt x="113824" y="1652780"/>
                  <a:pt x="105250" y="1662305"/>
                </a:cubicBezTo>
                <a:close/>
                <a:moveTo>
                  <a:pt x="55911" y="1571723"/>
                </a:moveTo>
                <a:lnTo>
                  <a:pt x="74294" y="1635064"/>
                </a:lnTo>
                <a:cubicBezTo>
                  <a:pt x="54291" y="1672022"/>
                  <a:pt x="42196" y="1685356"/>
                  <a:pt x="32003" y="1620396"/>
                </a:cubicBezTo>
                <a:cubicBezTo>
                  <a:pt x="40957" y="1641350"/>
                  <a:pt x="43625" y="1584963"/>
                  <a:pt x="55911" y="1571723"/>
                </a:cubicBezTo>
                <a:close/>
                <a:moveTo>
                  <a:pt x="7820595" y="1500094"/>
                </a:moveTo>
                <a:lnTo>
                  <a:pt x="7837074" y="1569722"/>
                </a:lnTo>
                <a:cubicBezTo>
                  <a:pt x="7825929" y="1540194"/>
                  <a:pt x="7810690" y="1526383"/>
                  <a:pt x="7826501" y="1532098"/>
                </a:cubicBezTo>
                <a:cubicBezTo>
                  <a:pt x="7794783" y="1510286"/>
                  <a:pt x="7812023" y="1509619"/>
                  <a:pt x="7820595" y="1500094"/>
                </a:cubicBezTo>
                <a:close/>
                <a:moveTo>
                  <a:pt x="7876413" y="1496450"/>
                </a:moveTo>
                <a:cubicBezTo>
                  <a:pt x="7883223" y="1496617"/>
                  <a:pt x="7888795" y="1509523"/>
                  <a:pt x="7893843" y="1542004"/>
                </a:cubicBezTo>
                <a:cubicBezTo>
                  <a:pt x="7884890" y="1521144"/>
                  <a:pt x="7882223" y="1577532"/>
                  <a:pt x="7869935" y="1590677"/>
                </a:cubicBezTo>
                <a:lnTo>
                  <a:pt x="7851552" y="1527336"/>
                </a:lnTo>
                <a:cubicBezTo>
                  <a:pt x="7861553" y="1508857"/>
                  <a:pt x="7869602" y="1496284"/>
                  <a:pt x="7876413" y="1496450"/>
                </a:cubicBezTo>
                <a:close/>
                <a:moveTo>
                  <a:pt x="7812785" y="1467329"/>
                </a:moveTo>
                <a:cubicBezTo>
                  <a:pt x="7827454" y="1485902"/>
                  <a:pt x="7825644" y="1494380"/>
                  <a:pt x="7820596" y="1500094"/>
                </a:cubicBezTo>
                <a:close/>
                <a:moveTo>
                  <a:pt x="67723" y="1402272"/>
                </a:moveTo>
                <a:cubicBezTo>
                  <a:pt x="79057" y="1512096"/>
                  <a:pt x="81915" y="1444373"/>
                  <a:pt x="61246" y="1459422"/>
                </a:cubicBezTo>
                <a:cubicBezTo>
                  <a:pt x="62771" y="1436372"/>
                  <a:pt x="62771" y="1422751"/>
                  <a:pt x="62484" y="1412560"/>
                </a:cubicBezTo>
                <a:cubicBezTo>
                  <a:pt x="64464" y="1409225"/>
                  <a:pt x="66218" y="1405796"/>
                  <a:pt x="67723" y="1402272"/>
                </a:cubicBezTo>
                <a:close/>
                <a:moveTo>
                  <a:pt x="59442" y="1397268"/>
                </a:moveTo>
                <a:cubicBezTo>
                  <a:pt x="60865" y="1397045"/>
                  <a:pt x="62126" y="1401034"/>
                  <a:pt x="62484" y="1412940"/>
                </a:cubicBezTo>
                <a:cubicBezTo>
                  <a:pt x="49483" y="1436515"/>
                  <a:pt x="55179" y="1397938"/>
                  <a:pt x="59442" y="1397268"/>
                </a:cubicBezTo>
                <a:close/>
                <a:moveTo>
                  <a:pt x="7785068" y="1279876"/>
                </a:moveTo>
                <a:cubicBezTo>
                  <a:pt x="7792212" y="1279305"/>
                  <a:pt x="7798784" y="1288449"/>
                  <a:pt x="7804594" y="1309975"/>
                </a:cubicBezTo>
                <a:cubicBezTo>
                  <a:pt x="7796689" y="1314452"/>
                  <a:pt x="7790593" y="1302069"/>
                  <a:pt x="7785068" y="1279876"/>
                </a:cubicBezTo>
                <a:close/>
                <a:moveTo>
                  <a:pt x="7878985" y="1132716"/>
                </a:moveTo>
                <a:cubicBezTo>
                  <a:pt x="7862316" y="1135954"/>
                  <a:pt x="7855172" y="1181102"/>
                  <a:pt x="7847457" y="1205581"/>
                </a:cubicBezTo>
                <a:lnTo>
                  <a:pt x="7834503" y="1158719"/>
                </a:lnTo>
                <a:cubicBezTo>
                  <a:pt x="7848886" y="1154052"/>
                  <a:pt x="7867745" y="1128810"/>
                  <a:pt x="7878985" y="1132716"/>
                </a:cubicBezTo>
                <a:close/>
                <a:moveTo>
                  <a:pt x="7815453" y="1088710"/>
                </a:moveTo>
                <a:lnTo>
                  <a:pt x="7834503" y="1158719"/>
                </a:lnTo>
                <a:cubicBezTo>
                  <a:pt x="7821930" y="1162718"/>
                  <a:pt x="7812785" y="1151289"/>
                  <a:pt x="7815453" y="1088710"/>
                </a:cubicBezTo>
                <a:close/>
                <a:moveTo>
                  <a:pt x="7780782" y="1010605"/>
                </a:moveTo>
                <a:lnTo>
                  <a:pt x="7802975" y="1090425"/>
                </a:lnTo>
                <a:cubicBezTo>
                  <a:pt x="7794117" y="1070136"/>
                  <a:pt x="7782116" y="1083567"/>
                  <a:pt x="7773448" y="1084996"/>
                </a:cubicBezTo>
                <a:close/>
                <a:moveTo>
                  <a:pt x="7770316" y="975890"/>
                </a:moveTo>
                <a:lnTo>
                  <a:pt x="7783175" y="984748"/>
                </a:lnTo>
                <a:lnTo>
                  <a:pt x="7780508" y="1012275"/>
                </a:lnTo>
                <a:close/>
                <a:moveTo>
                  <a:pt x="7822977" y="882494"/>
                </a:moveTo>
                <a:lnTo>
                  <a:pt x="7821268" y="941841"/>
                </a:lnTo>
                <a:lnTo>
                  <a:pt x="7852886" y="914402"/>
                </a:lnTo>
                <a:cubicBezTo>
                  <a:pt x="7845361" y="953645"/>
                  <a:pt x="7827454" y="964027"/>
                  <a:pt x="7820691" y="969457"/>
                </a:cubicBezTo>
                <a:lnTo>
                  <a:pt x="7821164" y="942115"/>
                </a:lnTo>
                <a:lnTo>
                  <a:pt x="7820215" y="942978"/>
                </a:lnTo>
                <a:cubicBezTo>
                  <a:pt x="7821739" y="908211"/>
                  <a:pt x="7822501" y="890018"/>
                  <a:pt x="7822977" y="882494"/>
                </a:cubicBezTo>
                <a:close/>
                <a:moveTo>
                  <a:pt x="7866804" y="835968"/>
                </a:moveTo>
                <a:lnTo>
                  <a:pt x="7906238" y="906643"/>
                </a:lnTo>
                <a:lnTo>
                  <a:pt x="7880139" y="867019"/>
                </a:lnTo>
                <a:close/>
                <a:moveTo>
                  <a:pt x="7835907" y="754704"/>
                </a:moveTo>
                <a:cubicBezTo>
                  <a:pt x="7836550" y="755192"/>
                  <a:pt x="7835693" y="757478"/>
                  <a:pt x="7832121" y="762479"/>
                </a:cubicBezTo>
                <a:cubicBezTo>
                  <a:pt x="7831740" y="760764"/>
                  <a:pt x="7830692" y="759335"/>
                  <a:pt x="7830692" y="757717"/>
                </a:cubicBezTo>
                <a:cubicBezTo>
                  <a:pt x="7833121" y="755525"/>
                  <a:pt x="7835264" y="754215"/>
                  <a:pt x="7835907" y="754704"/>
                </a:cubicBezTo>
                <a:close/>
                <a:moveTo>
                  <a:pt x="163652" y="752243"/>
                </a:moveTo>
                <a:lnTo>
                  <a:pt x="176319" y="760911"/>
                </a:lnTo>
                <a:lnTo>
                  <a:pt x="194798" y="824252"/>
                </a:lnTo>
                <a:close/>
                <a:moveTo>
                  <a:pt x="7811642" y="715330"/>
                </a:moveTo>
                <a:cubicBezTo>
                  <a:pt x="7819615" y="728665"/>
                  <a:pt x="7826006" y="742857"/>
                  <a:pt x="7830692" y="757717"/>
                </a:cubicBezTo>
                <a:cubicBezTo>
                  <a:pt x="7827378" y="760860"/>
                  <a:pt x="7824520" y="764479"/>
                  <a:pt x="7822215" y="768480"/>
                </a:cubicBezTo>
                <a:cubicBezTo>
                  <a:pt x="7817319" y="751049"/>
                  <a:pt x="7813785" y="733332"/>
                  <a:pt x="7811642" y="715330"/>
                </a:cubicBezTo>
                <a:close/>
                <a:moveTo>
                  <a:pt x="7800498" y="637677"/>
                </a:moveTo>
                <a:cubicBezTo>
                  <a:pt x="7801593" y="636867"/>
                  <a:pt x="7803451" y="637700"/>
                  <a:pt x="7805737" y="639129"/>
                </a:cubicBezTo>
                <a:cubicBezTo>
                  <a:pt x="7806042" y="664657"/>
                  <a:pt x="7807889" y="690088"/>
                  <a:pt x="7811261" y="715329"/>
                </a:cubicBezTo>
                <a:cubicBezTo>
                  <a:pt x="7798631" y="694565"/>
                  <a:pt x="7794536" y="669799"/>
                  <a:pt x="7799831" y="646082"/>
                </a:cubicBezTo>
                <a:cubicBezTo>
                  <a:pt x="7799069" y="640939"/>
                  <a:pt x="7799403" y="638486"/>
                  <a:pt x="7800498" y="637677"/>
                </a:cubicBezTo>
                <a:close/>
                <a:moveTo>
                  <a:pt x="7886890" y="552452"/>
                </a:moveTo>
                <a:cubicBezTo>
                  <a:pt x="7903368" y="589409"/>
                  <a:pt x="7921942" y="630557"/>
                  <a:pt x="7926037" y="678563"/>
                </a:cubicBezTo>
                <a:cubicBezTo>
                  <a:pt x="7912703" y="647797"/>
                  <a:pt x="7897653" y="717424"/>
                  <a:pt x="7876031" y="688088"/>
                </a:cubicBezTo>
                <a:cubicBezTo>
                  <a:pt x="7893747" y="633796"/>
                  <a:pt x="7896415" y="591790"/>
                  <a:pt x="7886890" y="552452"/>
                </a:cubicBezTo>
                <a:close/>
                <a:moveTo>
                  <a:pt x="7816120" y="495968"/>
                </a:moveTo>
                <a:cubicBezTo>
                  <a:pt x="7816405" y="503970"/>
                  <a:pt x="7816976" y="511875"/>
                  <a:pt x="7816976" y="519591"/>
                </a:cubicBezTo>
                <a:cubicBezTo>
                  <a:pt x="7816976" y="523495"/>
                  <a:pt x="7816976" y="527401"/>
                  <a:pt x="7816976" y="531307"/>
                </a:cubicBezTo>
                <a:lnTo>
                  <a:pt x="7816976" y="536069"/>
                </a:lnTo>
                <a:lnTo>
                  <a:pt x="7816976" y="539498"/>
                </a:lnTo>
                <a:cubicBezTo>
                  <a:pt x="7817643" y="548928"/>
                  <a:pt x="7818405" y="558071"/>
                  <a:pt x="7819548" y="566930"/>
                </a:cubicBezTo>
                <a:cubicBezTo>
                  <a:pt x="7821501" y="584360"/>
                  <a:pt x="7825864" y="601410"/>
                  <a:pt x="7832502" y="617602"/>
                </a:cubicBezTo>
                <a:cubicBezTo>
                  <a:pt x="7833645" y="663132"/>
                  <a:pt x="7815262" y="644748"/>
                  <a:pt x="7805737" y="638938"/>
                </a:cubicBezTo>
                <a:cubicBezTo>
                  <a:pt x="7805737" y="617984"/>
                  <a:pt x="7806595" y="596553"/>
                  <a:pt x="7809071" y="575026"/>
                </a:cubicBezTo>
                <a:cubicBezTo>
                  <a:pt x="7811357" y="548642"/>
                  <a:pt x="7813834" y="522068"/>
                  <a:pt x="7816120" y="495968"/>
                </a:cubicBezTo>
                <a:close/>
                <a:moveTo>
                  <a:pt x="7862315" y="455773"/>
                </a:moveTo>
                <a:cubicBezTo>
                  <a:pt x="7868363" y="473585"/>
                  <a:pt x="7873326" y="491778"/>
                  <a:pt x="7877174" y="510256"/>
                </a:cubicBezTo>
                <a:lnTo>
                  <a:pt x="7879937" y="524354"/>
                </a:lnTo>
                <a:lnTo>
                  <a:pt x="7881270" y="531497"/>
                </a:lnTo>
                <a:cubicBezTo>
                  <a:pt x="7881841" y="532640"/>
                  <a:pt x="7881841" y="534259"/>
                  <a:pt x="7881841" y="534831"/>
                </a:cubicBezTo>
                <a:lnTo>
                  <a:pt x="7882413" y="536735"/>
                </a:lnTo>
                <a:cubicBezTo>
                  <a:pt x="7884032" y="541975"/>
                  <a:pt x="7885366" y="547117"/>
                  <a:pt x="7886699" y="552357"/>
                </a:cubicBezTo>
                <a:cubicBezTo>
                  <a:pt x="7884222" y="546833"/>
                  <a:pt x="7881746" y="541403"/>
                  <a:pt x="7879460" y="536069"/>
                </a:cubicBezTo>
                <a:cubicBezTo>
                  <a:pt x="7879022" y="535402"/>
                  <a:pt x="7878698" y="534545"/>
                  <a:pt x="7878508" y="533783"/>
                </a:cubicBezTo>
                <a:lnTo>
                  <a:pt x="7877651" y="530164"/>
                </a:lnTo>
                <a:lnTo>
                  <a:pt x="7875936" y="522925"/>
                </a:lnTo>
                <a:cubicBezTo>
                  <a:pt x="7874888" y="518353"/>
                  <a:pt x="7873840" y="513495"/>
                  <a:pt x="7872698" y="508828"/>
                </a:cubicBezTo>
                <a:cubicBezTo>
                  <a:pt x="7868507" y="490349"/>
                  <a:pt x="7864887" y="472823"/>
                  <a:pt x="7862315" y="455773"/>
                </a:cubicBezTo>
                <a:close/>
                <a:moveTo>
                  <a:pt x="7847457" y="269750"/>
                </a:moveTo>
                <a:cubicBezTo>
                  <a:pt x="7851552" y="272608"/>
                  <a:pt x="7849743" y="290801"/>
                  <a:pt x="7845552" y="311660"/>
                </a:cubicBezTo>
                <a:cubicBezTo>
                  <a:pt x="7841513" y="331853"/>
                  <a:pt x="7836293" y="351761"/>
                  <a:pt x="7829931" y="371382"/>
                </a:cubicBezTo>
                <a:cubicBezTo>
                  <a:pt x="7835170" y="336425"/>
                  <a:pt x="7840789" y="302040"/>
                  <a:pt x="7847457" y="269750"/>
                </a:cubicBezTo>
                <a:close/>
                <a:moveTo>
                  <a:pt x="71914" y="247462"/>
                </a:moveTo>
                <a:cubicBezTo>
                  <a:pt x="77344" y="251843"/>
                  <a:pt x="108585" y="241271"/>
                  <a:pt x="105918" y="270893"/>
                </a:cubicBezTo>
                <a:cubicBezTo>
                  <a:pt x="114490" y="269561"/>
                  <a:pt x="78771" y="296993"/>
                  <a:pt x="71914" y="247462"/>
                </a:cubicBezTo>
                <a:close/>
                <a:moveTo>
                  <a:pt x="435006" y="146211"/>
                </a:moveTo>
                <a:lnTo>
                  <a:pt x="418147" y="149069"/>
                </a:lnTo>
                <a:lnTo>
                  <a:pt x="431482" y="149069"/>
                </a:lnTo>
                <a:cubicBezTo>
                  <a:pt x="432625" y="148117"/>
                  <a:pt x="433673" y="147163"/>
                  <a:pt x="435006" y="146211"/>
                </a:cubicBezTo>
                <a:close/>
                <a:moveTo>
                  <a:pt x="6303931" y="113064"/>
                </a:moveTo>
                <a:cubicBezTo>
                  <a:pt x="6213348" y="103158"/>
                  <a:pt x="6187059" y="144020"/>
                  <a:pt x="6117431" y="168405"/>
                </a:cubicBezTo>
                <a:cubicBezTo>
                  <a:pt x="6130195" y="174881"/>
                  <a:pt x="6135814" y="184406"/>
                  <a:pt x="6129528" y="198980"/>
                </a:cubicBezTo>
                <a:lnTo>
                  <a:pt x="6116574" y="192312"/>
                </a:lnTo>
                <a:cubicBezTo>
                  <a:pt x="6046660" y="198312"/>
                  <a:pt x="6112669" y="234031"/>
                  <a:pt x="6175153" y="239937"/>
                </a:cubicBezTo>
                <a:cubicBezTo>
                  <a:pt x="6183249" y="238984"/>
                  <a:pt x="6191155" y="237651"/>
                  <a:pt x="6198774" y="236127"/>
                </a:cubicBezTo>
                <a:cubicBezTo>
                  <a:pt x="6188297" y="230317"/>
                  <a:pt x="6190773" y="223363"/>
                  <a:pt x="6197822" y="215935"/>
                </a:cubicBezTo>
                <a:lnTo>
                  <a:pt x="6155340" y="206410"/>
                </a:lnTo>
                <a:cubicBezTo>
                  <a:pt x="6171362" y="206219"/>
                  <a:pt x="6187335" y="207933"/>
                  <a:pt x="6202965" y="211457"/>
                </a:cubicBezTo>
                <a:cubicBezTo>
                  <a:pt x="6227635" y="190026"/>
                  <a:pt x="6276308" y="166499"/>
                  <a:pt x="6162865" y="159546"/>
                </a:cubicBezTo>
                <a:lnTo>
                  <a:pt x="6295263" y="126495"/>
                </a:lnTo>
                <a:cubicBezTo>
                  <a:pt x="6297873" y="121827"/>
                  <a:pt x="6300835" y="117350"/>
                  <a:pt x="6304121" y="113064"/>
                </a:cubicBezTo>
                <a:close/>
                <a:moveTo>
                  <a:pt x="326898" y="73155"/>
                </a:moveTo>
                <a:lnTo>
                  <a:pt x="342519" y="121446"/>
                </a:lnTo>
                <a:cubicBezTo>
                  <a:pt x="331184" y="110588"/>
                  <a:pt x="302038" y="114779"/>
                  <a:pt x="286988" y="116874"/>
                </a:cubicBezTo>
                <a:close/>
                <a:moveTo>
                  <a:pt x="6321492" y="67082"/>
                </a:moveTo>
                <a:cubicBezTo>
                  <a:pt x="6318813" y="66606"/>
                  <a:pt x="6327505" y="68725"/>
                  <a:pt x="6354413" y="75726"/>
                </a:cubicBezTo>
                <a:cubicBezTo>
                  <a:pt x="6355213" y="75059"/>
                  <a:pt x="6356070" y="74487"/>
                  <a:pt x="6356985" y="74012"/>
                </a:cubicBezTo>
                <a:lnTo>
                  <a:pt x="6356794" y="74012"/>
                </a:lnTo>
                <a:cubicBezTo>
                  <a:pt x="6338221" y="70630"/>
                  <a:pt x="6324171" y="67558"/>
                  <a:pt x="6321492" y="67082"/>
                </a:cubicBezTo>
                <a:close/>
                <a:moveTo>
                  <a:pt x="5642228" y="51724"/>
                </a:moveTo>
                <a:cubicBezTo>
                  <a:pt x="5679537" y="53820"/>
                  <a:pt x="5716485" y="60200"/>
                  <a:pt x="5752337" y="70774"/>
                </a:cubicBezTo>
                <a:cubicBezTo>
                  <a:pt x="5738335" y="97634"/>
                  <a:pt x="5695473" y="69821"/>
                  <a:pt x="5642228" y="51724"/>
                </a:cubicBezTo>
                <a:close/>
                <a:moveTo>
                  <a:pt x="403300" y="51203"/>
                </a:moveTo>
                <a:lnTo>
                  <a:pt x="469784" y="66919"/>
                </a:lnTo>
                <a:lnTo>
                  <a:pt x="446163" y="76635"/>
                </a:lnTo>
                <a:close/>
                <a:moveTo>
                  <a:pt x="6717697" y="44769"/>
                </a:moveTo>
                <a:cubicBezTo>
                  <a:pt x="6715982" y="45818"/>
                  <a:pt x="6718649" y="47627"/>
                  <a:pt x="6725126" y="49913"/>
                </a:cubicBezTo>
                <a:cubicBezTo>
                  <a:pt x="6707476" y="47246"/>
                  <a:pt x="6689627" y="46103"/>
                  <a:pt x="6671786" y="46484"/>
                </a:cubicBezTo>
                <a:cubicBezTo>
                  <a:pt x="6694456" y="45912"/>
                  <a:pt x="6708172" y="45341"/>
                  <a:pt x="6717697" y="44769"/>
                </a:cubicBezTo>
                <a:close/>
                <a:moveTo>
                  <a:pt x="6732019" y="42662"/>
                </a:moveTo>
                <a:cubicBezTo>
                  <a:pt x="6735484" y="42841"/>
                  <a:pt x="6734174" y="43722"/>
                  <a:pt x="6717696" y="44769"/>
                </a:cubicBezTo>
                <a:cubicBezTo>
                  <a:pt x="6720316" y="43007"/>
                  <a:pt x="6728555" y="42483"/>
                  <a:pt x="6732019" y="42662"/>
                </a:cubicBezTo>
                <a:close/>
                <a:moveTo>
                  <a:pt x="7753635" y="35912"/>
                </a:moveTo>
                <a:cubicBezTo>
                  <a:pt x="7783353" y="47342"/>
                  <a:pt x="7804118" y="55914"/>
                  <a:pt x="7823930" y="62392"/>
                </a:cubicBezTo>
                <a:cubicBezTo>
                  <a:pt x="7817719" y="92681"/>
                  <a:pt x="7813204" y="123255"/>
                  <a:pt x="7810404" y="154022"/>
                </a:cubicBezTo>
                <a:lnTo>
                  <a:pt x="7806785" y="109159"/>
                </a:lnTo>
                <a:lnTo>
                  <a:pt x="7811166" y="121637"/>
                </a:lnTo>
                <a:lnTo>
                  <a:pt x="7813071" y="73249"/>
                </a:lnTo>
                <a:cubicBezTo>
                  <a:pt x="7748492" y="73249"/>
                  <a:pt x="7685055" y="72202"/>
                  <a:pt x="7621619" y="71059"/>
                </a:cubicBezTo>
                <a:cubicBezTo>
                  <a:pt x="7633430" y="61249"/>
                  <a:pt x="7655147" y="50295"/>
                  <a:pt x="7753635" y="35912"/>
                </a:cubicBezTo>
                <a:close/>
                <a:moveTo>
                  <a:pt x="6626409" y="33999"/>
                </a:moveTo>
                <a:cubicBezTo>
                  <a:pt x="6637996" y="31756"/>
                  <a:pt x="6644616" y="33649"/>
                  <a:pt x="6638067" y="43246"/>
                </a:cubicBezTo>
                <a:cubicBezTo>
                  <a:pt x="6624351" y="31435"/>
                  <a:pt x="6633209" y="77345"/>
                  <a:pt x="6609492" y="69535"/>
                </a:cubicBezTo>
                <a:cubicBezTo>
                  <a:pt x="6512194" y="84680"/>
                  <a:pt x="6591650" y="40728"/>
                  <a:pt x="6626409" y="33999"/>
                </a:cubicBezTo>
                <a:close/>
                <a:moveTo>
                  <a:pt x="7347787" y="31105"/>
                </a:moveTo>
                <a:lnTo>
                  <a:pt x="7341977" y="60537"/>
                </a:lnTo>
                <a:lnTo>
                  <a:pt x="7306734" y="48917"/>
                </a:lnTo>
                <a:close/>
                <a:moveTo>
                  <a:pt x="7051357" y="29625"/>
                </a:moveTo>
                <a:cubicBezTo>
                  <a:pt x="7040023" y="32768"/>
                  <a:pt x="7050024" y="42579"/>
                  <a:pt x="7051357" y="49723"/>
                </a:cubicBezTo>
                <a:cubicBezTo>
                  <a:pt x="7033927" y="44008"/>
                  <a:pt x="7021639" y="36103"/>
                  <a:pt x="6987635" y="37912"/>
                </a:cubicBezTo>
                <a:close/>
                <a:moveTo>
                  <a:pt x="7640859" y="21147"/>
                </a:moveTo>
                <a:lnTo>
                  <a:pt x="7617618" y="38102"/>
                </a:lnTo>
                <a:lnTo>
                  <a:pt x="7595235" y="55057"/>
                </a:lnTo>
                <a:lnTo>
                  <a:pt x="7501890" y="68963"/>
                </a:lnTo>
                <a:cubicBezTo>
                  <a:pt x="7501890" y="68963"/>
                  <a:pt x="7534370" y="57056"/>
                  <a:pt x="7568565" y="45055"/>
                </a:cubicBezTo>
                <a:cubicBezTo>
                  <a:pt x="7602759" y="33053"/>
                  <a:pt x="7640859" y="21147"/>
                  <a:pt x="7640859" y="21147"/>
                </a:cubicBezTo>
                <a:close/>
                <a:moveTo>
                  <a:pt x="4975005" y="193"/>
                </a:moveTo>
                <a:cubicBezTo>
                  <a:pt x="5034236" y="1622"/>
                  <a:pt x="5084993" y="11301"/>
                  <a:pt x="5111210" y="40484"/>
                </a:cubicBezTo>
                <a:cubicBezTo>
                  <a:pt x="5139118" y="10670"/>
                  <a:pt x="5268944" y="49342"/>
                  <a:pt x="5333809" y="39245"/>
                </a:cubicBezTo>
                <a:lnTo>
                  <a:pt x="5350288" y="67820"/>
                </a:lnTo>
                <a:cubicBezTo>
                  <a:pt x="5392531" y="72583"/>
                  <a:pt x="5426702" y="72321"/>
                  <a:pt x="5456634" y="69809"/>
                </a:cubicBezTo>
                <a:lnTo>
                  <a:pt x="5536985" y="58375"/>
                </a:lnTo>
                <a:lnTo>
                  <a:pt x="5514879" y="51247"/>
                </a:lnTo>
                <a:cubicBezTo>
                  <a:pt x="5536453" y="40103"/>
                  <a:pt x="5558480" y="36650"/>
                  <a:pt x="5580018" y="37710"/>
                </a:cubicBezTo>
                <a:cubicBezTo>
                  <a:pt x="5601556" y="38770"/>
                  <a:pt x="5622607" y="44342"/>
                  <a:pt x="5642228" y="51247"/>
                </a:cubicBezTo>
                <a:lnTo>
                  <a:pt x="5539072" y="58710"/>
                </a:lnTo>
                <a:lnTo>
                  <a:pt x="5601257" y="75651"/>
                </a:lnTo>
                <a:cubicBezTo>
                  <a:pt x="5748558" y="104723"/>
                  <a:pt x="5886533" y="59676"/>
                  <a:pt x="6017799" y="63344"/>
                </a:cubicBezTo>
                <a:lnTo>
                  <a:pt x="6019228" y="71631"/>
                </a:lnTo>
                <a:lnTo>
                  <a:pt x="6171628" y="50961"/>
                </a:lnTo>
                <a:cubicBezTo>
                  <a:pt x="6131719" y="77155"/>
                  <a:pt x="6201537" y="32863"/>
                  <a:pt x="6247257" y="40102"/>
                </a:cubicBezTo>
                <a:cubicBezTo>
                  <a:pt x="6295644" y="26101"/>
                  <a:pt x="6374130" y="33244"/>
                  <a:pt x="6431280" y="52294"/>
                </a:cubicBezTo>
                <a:lnTo>
                  <a:pt x="6528244" y="53723"/>
                </a:lnTo>
                <a:cubicBezTo>
                  <a:pt x="6498240" y="59248"/>
                  <a:pt x="6485572" y="64868"/>
                  <a:pt x="6483000" y="70868"/>
                </a:cubicBezTo>
                <a:cubicBezTo>
                  <a:pt x="6573107" y="80108"/>
                  <a:pt x="6680073" y="105063"/>
                  <a:pt x="6777323" y="101824"/>
                </a:cubicBezTo>
                <a:cubicBezTo>
                  <a:pt x="6789963" y="98300"/>
                  <a:pt x="6801764" y="92205"/>
                  <a:pt x="6811994" y="84012"/>
                </a:cubicBezTo>
                <a:cubicBezTo>
                  <a:pt x="6801098" y="73155"/>
                  <a:pt x="6787582" y="65248"/>
                  <a:pt x="6772751" y="61153"/>
                </a:cubicBezTo>
                <a:cubicBezTo>
                  <a:pt x="6767512" y="63344"/>
                  <a:pt x="6767798" y="62867"/>
                  <a:pt x="6771132" y="60581"/>
                </a:cubicBezTo>
                <a:lnTo>
                  <a:pt x="6766846" y="58772"/>
                </a:lnTo>
                <a:cubicBezTo>
                  <a:pt x="6768941" y="59248"/>
                  <a:pt x="6769703" y="59915"/>
                  <a:pt x="6772084" y="59915"/>
                </a:cubicBezTo>
                <a:lnTo>
                  <a:pt x="6788223" y="47241"/>
                </a:lnTo>
                <a:lnTo>
                  <a:pt x="6760559" y="44198"/>
                </a:lnTo>
                <a:cubicBezTo>
                  <a:pt x="6775180" y="41389"/>
                  <a:pt x="6783419" y="40817"/>
                  <a:pt x="6787455" y="41627"/>
                </a:cubicBezTo>
                <a:lnTo>
                  <a:pt x="6788939" y="46679"/>
                </a:lnTo>
                <a:lnTo>
                  <a:pt x="6788944" y="46675"/>
                </a:lnTo>
                <a:cubicBezTo>
                  <a:pt x="6866001" y="53914"/>
                  <a:pt x="6837712" y="40388"/>
                  <a:pt x="6835045" y="25339"/>
                </a:cubicBezTo>
                <a:cubicBezTo>
                  <a:pt x="6918769" y="75250"/>
                  <a:pt x="6967156" y="45341"/>
                  <a:pt x="7029926" y="96300"/>
                </a:cubicBezTo>
                <a:cubicBezTo>
                  <a:pt x="6969061" y="39531"/>
                  <a:pt x="7236809" y="100301"/>
                  <a:pt x="7182326" y="37245"/>
                </a:cubicBezTo>
                <a:cubicBezTo>
                  <a:pt x="7247572" y="90108"/>
                  <a:pt x="7226998" y="39912"/>
                  <a:pt x="7268718" y="84870"/>
                </a:cubicBezTo>
                <a:cubicBezTo>
                  <a:pt x="7211091" y="75916"/>
                  <a:pt x="7153656" y="91156"/>
                  <a:pt x="7100602" y="110206"/>
                </a:cubicBezTo>
                <a:cubicBezTo>
                  <a:pt x="7181564" y="121923"/>
                  <a:pt x="7245572" y="135829"/>
                  <a:pt x="7265860" y="125256"/>
                </a:cubicBezTo>
                <a:lnTo>
                  <a:pt x="7277100" y="151545"/>
                </a:lnTo>
                <a:cubicBezTo>
                  <a:pt x="7282339" y="151259"/>
                  <a:pt x="7284624" y="153259"/>
                  <a:pt x="7282339" y="159832"/>
                </a:cubicBezTo>
                <a:lnTo>
                  <a:pt x="7280624" y="159832"/>
                </a:lnTo>
                <a:lnTo>
                  <a:pt x="7281672" y="162213"/>
                </a:lnTo>
                <a:lnTo>
                  <a:pt x="7332916" y="143163"/>
                </a:lnTo>
                <a:lnTo>
                  <a:pt x="7344156" y="139162"/>
                </a:lnTo>
                <a:cubicBezTo>
                  <a:pt x="7348118" y="137733"/>
                  <a:pt x="7352157" y="136495"/>
                  <a:pt x="7356253" y="135448"/>
                </a:cubicBezTo>
                <a:lnTo>
                  <a:pt x="7384828" y="128876"/>
                </a:lnTo>
                <a:cubicBezTo>
                  <a:pt x="7419603" y="121160"/>
                  <a:pt x="7454865" y="115827"/>
                  <a:pt x="7490364" y="112969"/>
                </a:cubicBezTo>
                <a:cubicBezTo>
                  <a:pt x="7500842" y="112112"/>
                  <a:pt x="7511415" y="111160"/>
                  <a:pt x="7522368" y="111160"/>
                </a:cubicBezTo>
                <a:cubicBezTo>
                  <a:pt x="7544543" y="107635"/>
                  <a:pt x="7566393" y="102301"/>
                  <a:pt x="7587710" y="95252"/>
                </a:cubicBezTo>
                <a:lnTo>
                  <a:pt x="7615741" y="76565"/>
                </a:lnTo>
                <a:lnTo>
                  <a:pt x="7609331" y="71058"/>
                </a:lnTo>
                <a:lnTo>
                  <a:pt x="7621619" y="71058"/>
                </a:lnTo>
                <a:lnTo>
                  <a:pt x="7616487" y="76454"/>
                </a:lnTo>
                <a:lnTo>
                  <a:pt x="7646860" y="114302"/>
                </a:lnTo>
                <a:cubicBezTo>
                  <a:pt x="7678483" y="116874"/>
                  <a:pt x="7713535" y="119922"/>
                  <a:pt x="7753731" y="123827"/>
                </a:cubicBezTo>
                <a:cubicBezTo>
                  <a:pt x="7744111" y="129733"/>
                  <a:pt x="7705915" y="140401"/>
                  <a:pt x="7737158" y="148117"/>
                </a:cubicBezTo>
                <a:lnTo>
                  <a:pt x="7738395" y="148117"/>
                </a:lnTo>
                <a:cubicBezTo>
                  <a:pt x="7757036" y="169262"/>
                  <a:pt x="7769581" y="194979"/>
                  <a:pt x="7774686" y="222697"/>
                </a:cubicBezTo>
                <a:cubicBezTo>
                  <a:pt x="7782172" y="259654"/>
                  <a:pt x="7785963" y="297277"/>
                  <a:pt x="7786020" y="334997"/>
                </a:cubicBezTo>
                <a:cubicBezTo>
                  <a:pt x="7792069" y="348331"/>
                  <a:pt x="7800422" y="360523"/>
                  <a:pt x="7810690" y="371001"/>
                </a:cubicBezTo>
                <a:cubicBezTo>
                  <a:pt x="7807166" y="264607"/>
                  <a:pt x="7806214" y="206410"/>
                  <a:pt x="7810690" y="154022"/>
                </a:cubicBezTo>
                <a:lnTo>
                  <a:pt x="7828217" y="377097"/>
                </a:lnTo>
                <a:cubicBezTo>
                  <a:pt x="7828254" y="377478"/>
                  <a:pt x="7828254" y="377764"/>
                  <a:pt x="7828217" y="378144"/>
                </a:cubicBezTo>
                <a:cubicBezTo>
                  <a:pt x="7826502" y="378430"/>
                  <a:pt x="7824978" y="376812"/>
                  <a:pt x="7823454" y="376812"/>
                </a:cubicBezTo>
                <a:cubicBezTo>
                  <a:pt x="7819644" y="356524"/>
                  <a:pt x="7817929" y="301373"/>
                  <a:pt x="7811357" y="370525"/>
                </a:cubicBezTo>
                <a:cubicBezTo>
                  <a:pt x="7814538" y="373954"/>
                  <a:pt x="7818815" y="376145"/>
                  <a:pt x="7823454" y="376812"/>
                </a:cubicBezTo>
                <a:cubicBezTo>
                  <a:pt x="7823435" y="378430"/>
                  <a:pt x="7823663" y="379955"/>
                  <a:pt x="7824120" y="381479"/>
                </a:cubicBezTo>
                <a:cubicBezTo>
                  <a:pt x="7821834" y="393670"/>
                  <a:pt x="7824216" y="389670"/>
                  <a:pt x="7828217" y="378144"/>
                </a:cubicBezTo>
                <a:lnTo>
                  <a:pt x="7828788" y="378144"/>
                </a:lnTo>
                <a:lnTo>
                  <a:pt x="7828788" y="377097"/>
                </a:lnTo>
                <a:lnTo>
                  <a:pt x="7830788" y="371001"/>
                </a:lnTo>
                <a:cubicBezTo>
                  <a:pt x="7824882" y="411959"/>
                  <a:pt x="7820025" y="453678"/>
                  <a:pt x="7816120" y="495588"/>
                </a:cubicBezTo>
                <a:cubicBezTo>
                  <a:pt x="7814786" y="457202"/>
                  <a:pt x="7813167" y="416435"/>
                  <a:pt x="7807738" y="373668"/>
                </a:cubicBezTo>
                <a:cubicBezTo>
                  <a:pt x="7802784" y="416244"/>
                  <a:pt x="7798117" y="429770"/>
                  <a:pt x="7793259" y="429770"/>
                </a:cubicBezTo>
                <a:cubicBezTo>
                  <a:pt x="7789735" y="430056"/>
                  <a:pt x="7786592" y="424817"/>
                  <a:pt x="7783734" y="418245"/>
                </a:cubicBezTo>
                <a:lnTo>
                  <a:pt x="7773638" y="414531"/>
                </a:lnTo>
                <a:lnTo>
                  <a:pt x="7776686" y="549499"/>
                </a:lnTo>
                <a:lnTo>
                  <a:pt x="7779734" y="646464"/>
                </a:lnTo>
                <a:cubicBezTo>
                  <a:pt x="7673625" y="645130"/>
                  <a:pt x="7826502" y="936120"/>
                  <a:pt x="7746492" y="1021845"/>
                </a:cubicBezTo>
                <a:cubicBezTo>
                  <a:pt x="7747254" y="1022035"/>
                  <a:pt x="7747254" y="1022035"/>
                  <a:pt x="7747254" y="1022511"/>
                </a:cubicBezTo>
                <a:cubicBezTo>
                  <a:pt x="7745920" y="1023274"/>
                  <a:pt x="7744968" y="1023368"/>
                  <a:pt x="7743348" y="1024892"/>
                </a:cubicBezTo>
                <a:cubicBezTo>
                  <a:pt x="7741729" y="1026416"/>
                  <a:pt x="7740015" y="1027845"/>
                  <a:pt x="7738301" y="1029179"/>
                </a:cubicBezTo>
                <a:cubicBezTo>
                  <a:pt x="7735366" y="1033370"/>
                  <a:pt x="7732671" y="1037846"/>
                  <a:pt x="7730204" y="1042324"/>
                </a:cubicBezTo>
                <a:cubicBezTo>
                  <a:pt x="7760113" y="1086805"/>
                  <a:pt x="7770400" y="1219202"/>
                  <a:pt x="7785544" y="1279495"/>
                </a:cubicBezTo>
                <a:cubicBezTo>
                  <a:pt x="7780686" y="1279972"/>
                  <a:pt x="7775543" y="1283878"/>
                  <a:pt x="7770304" y="1294355"/>
                </a:cubicBezTo>
                <a:cubicBezTo>
                  <a:pt x="7810976" y="1343884"/>
                  <a:pt x="7789164" y="1422466"/>
                  <a:pt x="7771923" y="1493808"/>
                </a:cubicBezTo>
                <a:lnTo>
                  <a:pt x="7795069" y="1570675"/>
                </a:lnTo>
                <a:lnTo>
                  <a:pt x="7770304" y="1500762"/>
                </a:lnTo>
                <a:cubicBezTo>
                  <a:pt x="7762303" y="1534575"/>
                  <a:pt x="7755922" y="1565817"/>
                  <a:pt x="7758112" y="1591725"/>
                </a:cubicBezTo>
                <a:cubicBezTo>
                  <a:pt x="7772686" y="1645446"/>
                  <a:pt x="7792402" y="1622206"/>
                  <a:pt x="7811452" y="1598773"/>
                </a:cubicBezTo>
                <a:cubicBezTo>
                  <a:pt x="7804794" y="1614204"/>
                  <a:pt x="7800698" y="1630587"/>
                  <a:pt x="7799356" y="1647255"/>
                </a:cubicBezTo>
                <a:cubicBezTo>
                  <a:pt x="7812786" y="1677831"/>
                  <a:pt x="7819929" y="1639636"/>
                  <a:pt x="7829454" y="1609155"/>
                </a:cubicBezTo>
                <a:cubicBezTo>
                  <a:pt x="7835550" y="1708978"/>
                  <a:pt x="7811357" y="1738601"/>
                  <a:pt x="7798498" y="1678307"/>
                </a:cubicBezTo>
                <a:cubicBezTo>
                  <a:pt x="7802118" y="1780416"/>
                  <a:pt x="7860983" y="1901192"/>
                  <a:pt x="7844980" y="1931578"/>
                </a:cubicBezTo>
                <a:cubicBezTo>
                  <a:pt x="7840313" y="2009491"/>
                  <a:pt x="7801356" y="1960628"/>
                  <a:pt x="7776210" y="1981964"/>
                </a:cubicBezTo>
                <a:cubicBezTo>
                  <a:pt x="7786592" y="2097693"/>
                  <a:pt x="7878604" y="1962438"/>
                  <a:pt x="7833360" y="2117886"/>
                </a:cubicBezTo>
                <a:cubicBezTo>
                  <a:pt x="7828407" y="2099788"/>
                  <a:pt x="7824311" y="2066927"/>
                  <a:pt x="7817453" y="2078643"/>
                </a:cubicBezTo>
                <a:cubicBezTo>
                  <a:pt x="7813452" y="2103789"/>
                  <a:pt x="7788402" y="2136270"/>
                  <a:pt x="7762494" y="2170464"/>
                </a:cubicBezTo>
                <a:cubicBezTo>
                  <a:pt x="7765542" y="2195038"/>
                  <a:pt x="7768304" y="2219804"/>
                  <a:pt x="7769923" y="2242663"/>
                </a:cubicBezTo>
                <a:lnTo>
                  <a:pt x="7732871" y="2210850"/>
                </a:lnTo>
                <a:cubicBezTo>
                  <a:pt x="7709154" y="2245235"/>
                  <a:pt x="7692580" y="2278382"/>
                  <a:pt x="7703534" y="2303148"/>
                </a:cubicBezTo>
                <a:lnTo>
                  <a:pt x="7723918" y="2264094"/>
                </a:lnTo>
                <a:cubicBezTo>
                  <a:pt x="7753254" y="2372300"/>
                  <a:pt x="7631239" y="2520127"/>
                  <a:pt x="7708011" y="2537463"/>
                </a:cubicBezTo>
                <a:lnTo>
                  <a:pt x="7743729" y="2527366"/>
                </a:lnTo>
                <a:cubicBezTo>
                  <a:pt x="7735119" y="2558131"/>
                  <a:pt x="7728966" y="2589564"/>
                  <a:pt x="7725346" y="2621282"/>
                </a:cubicBezTo>
                <a:cubicBezTo>
                  <a:pt x="7725346" y="2623759"/>
                  <a:pt x="7725346" y="2625664"/>
                  <a:pt x="7725346" y="2628330"/>
                </a:cubicBezTo>
                <a:cubicBezTo>
                  <a:pt x="7725346" y="2630998"/>
                  <a:pt x="7725346" y="2633665"/>
                  <a:pt x="7725346" y="2636046"/>
                </a:cubicBezTo>
                <a:cubicBezTo>
                  <a:pt x="7725346" y="2640999"/>
                  <a:pt x="7725346" y="2645381"/>
                  <a:pt x="7725346" y="2649381"/>
                </a:cubicBezTo>
                <a:cubicBezTo>
                  <a:pt x="7725918" y="2657382"/>
                  <a:pt x="7726966" y="2663955"/>
                  <a:pt x="7728013" y="2670717"/>
                </a:cubicBezTo>
                <a:cubicBezTo>
                  <a:pt x="7731118" y="2688148"/>
                  <a:pt x="7732300" y="2705864"/>
                  <a:pt x="7731538" y="2723486"/>
                </a:cubicBezTo>
                <a:cubicBezTo>
                  <a:pt x="7729547" y="2762919"/>
                  <a:pt x="7724508" y="2802162"/>
                  <a:pt x="7716488" y="2840834"/>
                </a:cubicBezTo>
                <a:lnTo>
                  <a:pt x="7710582" y="2834452"/>
                </a:lnTo>
                <a:cubicBezTo>
                  <a:pt x="7712354" y="2862170"/>
                  <a:pt x="7710954" y="2889983"/>
                  <a:pt x="7706391" y="2917320"/>
                </a:cubicBezTo>
                <a:cubicBezTo>
                  <a:pt x="7702324" y="2936656"/>
                  <a:pt x="7700467" y="2956467"/>
                  <a:pt x="7700867" y="2976279"/>
                </a:cubicBezTo>
                <a:cubicBezTo>
                  <a:pt x="7681722" y="2977803"/>
                  <a:pt x="7671149" y="2985328"/>
                  <a:pt x="7669339" y="3005617"/>
                </a:cubicBezTo>
                <a:lnTo>
                  <a:pt x="7714011" y="3013427"/>
                </a:lnTo>
                <a:cubicBezTo>
                  <a:pt x="7632192" y="3016189"/>
                  <a:pt x="7593997" y="3015617"/>
                  <a:pt x="7544848" y="3014188"/>
                </a:cubicBezTo>
                <a:cubicBezTo>
                  <a:pt x="7511796" y="3049050"/>
                  <a:pt x="7363873" y="3010950"/>
                  <a:pt x="7332059" y="3057337"/>
                </a:cubicBezTo>
                <a:lnTo>
                  <a:pt x="7264050" y="3039239"/>
                </a:lnTo>
                <a:cubicBezTo>
                  <a:pt x="7222826" y="3042002"/>
                  <a:pt x="7181450" y="3042002"/>
                  <a:pt x="7140225" y="3039239"/>
                </a:cubicBezTo>
                <a:cubicBezTo>
                  <a:pt x="7137558" y="3048002"/>
                  <a:pt x="7138130" y="3055432"/>
                  <a:pt x="7152132" y="3058289"/>
                </a:cubicBezTo>
                <a:cubicBezTo>
                  <a:pt x="7106507" y="3058956"/>
                  <a:pt x="7066597" y="3061528"/>
                  <a:pt x="7126414" y="3086864"/>
                </a:cubicBezTo>
                <a:cubicBezTo>
                  <a:pt x="7052396" y="3067148"/>
                  <a:pt x="6976996" y="3052860"/>
                  <a:pt x="6900862" y="3044383"/>
                </a:cubicBezTo>
                <a:cubicBezTo>
                  <a:pt x="6886765" y="3087722"/>
                  <a:pt x="6854285" y="3123250"/>
                  <a:pt x="6754939" y="3125822"/>
                </a:cubicBezTo>
                <a:cubicBezTo>
                  <a:pt x="6775418" y="3116868"/>
                  <a:pt x="6807898" y="3112010"/>
                  <a:pt x="6794468" y="3099724"/>
                </a:cubicBezTo>
                <a:cubicBezTo>
                  <a:pt x="6781038" y="3087436"/>
                  <a:pt x="6750177" y="3100867"/>
                  <a:pt x="6739699" y="3105248"/>
                </a:cubicBezTo>
                <a:cubicBezTo>
                  <a:pt x="6726460" y="3093151"/>
                  <a:pt x="6769227" y="3083626"/>
                  <a:pt x="6754273" y="3063052"/>
                </a:cubicBezTo>
                <a:cubicBezTo>
                  <a:pt x="6664547" y="3119726"/>
                  <a:pt x="6599301" y="3067052"/>
                  <a:pt x="6469380" y="3087245"/>
                </a:cubicBezTo>
                <a:cubicBezTo>
                  <a:pt x="6510242" y="3069338"/>
                  <a:pt x="6474714" y="3057813"/>
                  <a:pt x="6459855" y="3037239"/>
                </a:cubicBezTo>
                <a:cubicBezTo>
                  <a:pt x="6453378" y="3080483"/>
                  <a:pt x="6381655" y="3044002"/>
                  <a:pt x="6344507" y="3035524"/>
                </a:cubicBezTo>
                <a:lnTo>
                  <a:pt x="6324695" y="3036096"/>
                </a:lnTo>
                <a:cubicBezTo>
                  <a:pt x="6320504" y="3039906"/>
                  <a:pt x="6321933" y="3048669"/>
                  <a:pt x="6331458" y="3065623"/>
                </a:cubicBezTo>
                <a:cubicBezTo>
                  <a:pt x="6166389" y="3031906"/>
                  <a:pt x="5943981" y="3040287"/>
                  <a:pt x="5780722" y="3035144"/>
                </a:cubicBezTo>
                <a:cubicBezTo>
                  <a:pt x="5784466" y="3041145"/>
                  <a:pt x="5789057" y="3046478"/>
                  <a:pt x="5794343" y="3051145"/>
                </a:cubicBezTo>
                <a:cubicBezTo>
                  <a:pt x="5714238" y="3005712"/>
                  <a:pt x="5717667" y="3074768"/>
                  <a:pt x="5673852" y="3081149"/>
                </a:cubicBezTo>
                <a:lnTo>
                  <a:pt x="5556599" y="3015808"/>
                </a:lnTo>
                <a:cubicBezTo>
                  <a:pt x="5508974" y="3035239"/>
                  <a:pt x="5546217" y="3055337"/>
                  <a:pt x="5542693" y="3068291"/>
                </a:cubicBezTo>
                <a:cubicBezTo>
                  <a:pt x="5439632" y="3074387"/>
                  <a:pt x="5337810" y="3064290"/>
                  <a:pt x="5240369" y="3054765"/>
                </a:cubicBezTo>
                <a:cubicBezTo>
                  <a:pt x="5230558" y="3058100"/>
                  <a:pt x="5219795" y="3061909"/>
                  <a:pt x="5207698" y="3066386"/>
                </a:cubicBezTo>
                <a:cubicBezTo>
                  <a:pt x="5214347" y="3062576"/>
                  <a:pt x="5220709" y="3058289"/>
                  <a:pt x="5226748" y="3053527"/>
                </a:cubicBezTo>
                <a:cubicBezTo>
                  <a:pt x="5179695" y="3049050"/>
                  <a:pt x="5133689" y="3045240"/>
                  <a:pt x="5089112" y="3044002"/>
                </a:cubicBezTo>
                <a:lnTo>
                  <a:pt x="5081682" y="3048479"/>
                </a:lnTo>
                <a:lnTo>
                  <a:pt x="5079682" y="3043717"/>
                </a:lnTo>
                <a:cubicBezTo>
                  <a:pt x="5027657" y="3041811"/>
                  <a:pt x="4975593" y="3046003"/>
                  <a:pt x="4924520" y="3056098"/>
                </a:cubicBezTo>
                <a:cubicBezTo>
                  <a:pt x="4902803" y="3047336"/>
                  <a:pt x="4899755" y="3037811"/>
                  <a:pt x="4899755" y="3028286"/>
                </a:cubicBezTo>
                <a:cubicBezTo>
                  <a:pt x="4839176" y="3055528"/>
                  <a:pt x="4730305" y="3056671"/>
                  <a:pt x="4709255" y="3079625"/>
                </a:cubicBezTo>
                <a:cubicBezTo>
                  <a:pt x="4664773" y="3018380"/>
                  <a:pt x="4589621" y="3095246"/>
                  <a:pt x="4556855" y="3037430"/>
                </a:cubicBezTo>
                <a:cubicBezTo>
                  <a:pt x="4539653" y="3046764"/>
                  <a:pt x="4521394" y="3054003"/>
                  <a:pt x="4502467" y="3059052"/>
                </a:cubicBezTo>
                <a:cubicBezTo>
                  <a:pt x="4523994" y="3085912"/>
                  <a:pt x="4531900" y="3116202"/>
                  <a:pt x="4491514" y="3102867"/>
                </a:cubicBezTo>
                <a:cubicBezTo>
                  <a:pt x="4487989" y="3103914"/>
                  <a:pt x="4485322" y="3103914"/>
                  <a:pt x="4481989" y="3103914"/>
                </a:cubicBezTo>
                <a:lnTo>
                  <a:pt x="4464463" y="3068100"/>
                </a:lnTo>
                <a:cubicBezTo>
                  <a:pt x="4427953" y="3075530"/>
                  <a:pt x="4390911" y="3079911"/>
                  <a:pt x="4353687" y="3081340"/>
                </a:cubicBezTo>
                <a:cubicBezTo>
                  <a:pt x="4368317" y="3085530"/>
                  <a:pt x="4382395" y="3091531"/>
                  <a:pt x="4395597" y="3099152"/>
                </a:cubicBezTo>
                <a:cubicBezTo>
                  <a:pt x="4377976" y="3093818"/>
                  <a:pt x="4361593" y="3087150"/>
                  <a:pt x="4345781" y="3081435"/>
                </a:cubicBezTo>
                <a:cubicBezTo>
                  <a:pt x="4340866" y="3081721"/>
                  <a:pt x="4335932" y="3081721"/>
                  <a:pt x="4331017" y="3081435"/>
                </a:cubicBezTo>
                <a:cubicBezTo>
                  <a:pt x="4333875" y="3080292"/>
                  <a:pt x="4336904" y="3079720"/>
                  <a:pt x="4339971" y="3079720"/>
                </a:cubicBezTo>
                <a:cubicBezTo>
                  <a:pt x="4311872" y="3069338"/>
                  <a:pt x="4281011" y="3069338"/>
                  <a:pt x="4252912" y="3079720"/>
                </a:cubicBezTo>
                <a:cubicBezTo>
                  <a:pt x="4108989" y="3024952"/>
                  <a:pt x="3932777" y="3155063"/>
                  <a:pt x="3773995" y="3079720"/>
                </a:cubicBezTo>
                <a:cubicBezTo>
                  <a:pt x="3797903" y="3087531"/>
                  <a:pt x="3831621" y="3090770"/>
                  <a:pt x="3840670" y="3078006"/>
                </a:cubicBezTo>
                <a:cubicBezTo>
                  <a:pt x="3725037" y="3080959"/>
                  <a:pt x="3610165" y="3042763"/>
                  <a:pt x="3526917" y="3050765"/>
                </a:cubicBezTo>
                <a:lnTo>
                  <a:pt x="3561969" y="3078006"/>
                </a:lnTo>
                <a:lnTo>
                  <a:pt x="3495294" y="3075816"/>
                </a:lnTo>
                <a:lnTo>
                  <a:pt x="3498056" y="3091056"/>
                </a:lnTo>
                <a:cubicBezTo>
                  <a:pt x="3400615" y="3106200"/>
                  <a:pt x="3325368" y="3116963"/>
                  <a:pt x="3246882" y="3114773"/>
                </a:cubicBezTo>
                <a:lnTo>
                  <a:pt x="3242500" y="3152873"/>
                </a:lnTo>
                <a:cubicBezTo>
                  <a:pt x="3128200" y="3139062"/>
                  <a:pt x="2883789" y="3199926"/>
                  <a:pt x="2813875" y="3122107"/>
                </a:cubicBezTo>
                <a:cubicBezTo>
                  <a:pt x="2785967" y="3151921"/>
                  <a:pt x="2656141" y="3113248"/>
                  <a:pt x="2591276" y="3123346"/>
                </a:cubicBezTo>
                <a:lnTo>
                  <a:pt x="2574798" y="3094771"/>
                </a:lnTo>
                <a:cubicBezTo>
                  <a:pt x="2532554" y="3090009"/>
                  <a:pt x="2498383" y="3090270"/>
                  <a:pt x="2468463" y="3092783"/>
                </a:cubicBezTo>
                <a:lnTo>
                  <a:pt x="2389333" y="3104054"/>
                </a:lnTo>
                <a:lnTo>
                  <a:pt x="2410967" y="3111058"/>
                </a:lnTo>
                <a:cubicBezTo>
                  <a:pt x="2367819" y="3133442"/>
                  <a:pt x="2322861" y="3124964"/>
                  <a:pt x="2283618" y="3111058"/>
                </a:cubicBezTo>
                <a:lnTo>
                  <a:pt x="2385436" y="3103699"/>
                </a:lnTo>
                <a:lnTo>
                  <a:pt x="2323892" y="3086940"/>
                </a:lnTo>
                <a:cubicBezTo>
                  <a:pt x="2176527" y="3057867"/>
                  <a:pt x="2038552" y="3102913"/>
                  <a:pt x="1907286" y="3099247"/>
                </a:cubicBezTo>
                <a:lnTo>
                  <a:pt x="1905857" y="3090960"/>
                </a:lnTo>
                <a:lnTo>
                  <a:pt x="1753457" y="3111630"/>
                </a:lnTo>
                <a:cubicBezTo>
                  <a:pt x="1793367" y="3085530"/>
                  <a:pt x="1723548" y="3129727"/>
                  <a:pt x="1677828" y="3122487"/>
                </a:cubicBezTo>
                <a:cubicBezTo>
                  <a:pt x="1629441" y="3136490"/>
                  <a:pt x="1550955" y="3129346"/>
                  <a:pt x="1493805" y="3110296"/>
                </a:cubicBezTo>
                <a:lnTo>
                  <a:pt x="1396841" y="3108867"/>
                </a:lnTo>
                <a:cubicBezTo>
                  <a:pt x="1426845" y="3103343"/>
                  <a:pt x="1439513" y="3097723"/>
                  <a:pt x="1442085" y="3091722"/>
                </a:cubicBezTo>
                <a:cubicBezTo>
                  <a:pt x="1351978" y="3082483"/>
                  <a:pt x="1245012" y="3057527"/>
                  <a:pt x="1147762" y="3060766"/>
                </a:cubicBezTo>
                <a:cubicBezTo>
                  <a:pt x="1135122" y="3064290"/>
                  <a:pt x="1123321" y="3070386"/>
                  <a:pt x="1113091" y="3078577"/>
                </a:cubicBezTo>
                <a:cubicBezTo>
                  <a:pt x="1123988" y="3089531"/>
                  <a:pt x="1137551" y="3097342"/>
                  <a:pt x="1152429" y="3101438"/>
                </a:cubicBezTo>
                <a:cubicBezTo>
                  <a:pt x="1157573" y="3099247"/>
                  <a:pt x="1157287" y="3099818"/>
                  <a:pt x="1153953" y="3102010"/>
                </a:cubicBezTo>
                <a:cubicBezTo>
                  <a:pt x="1155573" y="3102581"/>
                  <a:pt x="1156716" y="3103248"/>
                  <a:pt x="1158240" y="3103819"/>
                </a:cubicBezTo>
                <a:cubicBezTo>
                  <a:pt x="1156239" y="3103343"/>
                  <a:pt x="1155382" y="3102676"/>
                  <a:pt x="1153001" y="3102676"/>
                </a:cubicBezTo>
                <a:lnTo>
                  <a:pt x="1137169" y="3115109"/>
                </a:lnTo>
                <a:lnTo>
                  <a:pt x="1165288" y="3118202"/>
                </a:lnTo>
                <a:cubicBezTo>
                  <a:pt x="1150667" y="3121203"/>
                  <a:pt x="1142428" y="3121774"/>
                  <a:pt x="1138391" y="3120917"/>
                </a:cubicBezTo>
                <a:lnTo>
                  <a:pt x="1136808" y="3115393"/>
                </a:lnTo>
                <a:lnTo>
                  <a:pt x="1136142" y="3115916"/>
                </a:lnTo>
                <a:cubicBezTo>
                  <a:pt x="1059084" y="3108772"/>
                  <a:pt x="1087374" y="3122203"/>
                  <a:pt x="1090041" y="3137347"/>
                </a:cubicBezTo>
                <a:cubicBezTo>
                  <a:pt x="1006316" y="3087341"/>
                  <a:pt x="957929" y="3117249"/>
                  <a:pt x="895254" y="3066291"/>
                </a:cubicBezTo>
                <a:cubicBezTo>
                  <a:pt x="956119" y="3123060"/>
                  <a:pt x="688371" y="3062290"/>
                  <a:pt x="742854" y="3125345"/>
                </a:cubicBezTo>
                <a:cubicBezTo>
                  <a:pt x="677608" y="3072577"/>
                  <a:pt x="698182" y="3122773"/>
                  <a:pt x="656463" y="3077720"/>
                </a:cubicBezTo>
                <a:cubicBezTo>
                  <a:pt x="714089" y="3086769"/>
                  <a:pt x="771525" y="3070958"/>
                  <a:pt x="824579" y="3052384"/>
                </a:cubicBezTo>
                <a:cubicBezTo>
                  <a:pt x="743616" y="3040668"/>
                  <a:pt x="679608" y="3026762"/>
                  <a:pt x="659320" y="3037335"/>
                </a:cubicBezTo>
                <a:lnTo>
                  <a:pt x="648081" y="3011045"/>
                </a:lnTo>
                <a:cubicBezTo>
                  <a:pt x="642842" y="3011331"/>
                  <a:pt x="640556" y="3009330"/>
                  <a:pt x="642842" y="3002759"/>
                </a:cubicBezTo>
                <a:lnTo>
                  <a:pt x="644556" y="3002759"/>
                </a:lnTo>
                <a:lnTo>
                  <a:pt x="643509" y="3000377"/>
                </a:lnTo>
                <a:lnTo>
                  <a:pt x="592264" y="3019427"/>
                </a:lnTo>
                <a:lnTo>
                  <a:pt x="581025" y="3023428"/>
                </a:lnTo>
                <a:cubicBezTo>
                  <a:pt x="577062" y="3024856"/>
                  <a:pt x="573024" y="3026094"/>
                  <a:pt x="568928" y="3027143"/>
                </a:cubicBezTo>
                <a:cubicBezTo>
                  <a:pt x="559403" y="3029429"/>
                  <a:pt x="549878" y="3031715"/>
                  <a:pt x="540353" y="3033715"/>
                </a:cubicBezTo>
                <a:cubicBezTo>
                  <a:pt x="505577" y="3041431"/>
                  <a:pt x="470315" y="3046764"/>
                  <a:pt x="434816" y="3049622"/>
                </a:cubicBezTo>
                <a:cubicBezTo>
                  <a:pt x="424433" y="3050479"/>
                  <a:pt x="413766" y="3051431"/>
                  <a:pt x="402812" y="3051431"/>
                </a:cubicBezTo>
                <a:cubicBezTo>
                  <a:pt x="380638" y="3054956"/>
                  <a:pt x="358787" y="3060290"/>
                  <a:pt x="337471" y="3067338"/>
                </a:cubicBezTo>
                <a:lnTo>
                  <a:pt x="310143" y="3085865"/>
                </a:lnTo>
                <a:lnTo>
                  <a:pt x="316515" y="3091341"/>
                </a:lnTo>
                <a:lnTo>
                  <a:pt x="304228" y="3091341"/>
                </a:lnTo>
                <a:lnTo>
                  <a:pt x="309173" y="3086140"/>
                </a:lnTo>
                <a:lnTo>
                  <a:pt x="278796" y="3048288"/>
                </a:lnTo>
                <a:cubicBezTo>
                  <a:pt x="247173" y="3045717"/>
                  <a:pt x="212122" y="3042668"/>
                  <a:pt x="171926" y="3038763"/>
                </a:cubicBezTo>
                <a:cubicBezTo>
                  <a:pt x="181547" y="3032858"/>
                  <a:pt x="219741" y="3022190"/>
                  <a:pt x="188499" y="3014474"/>
                </a:cubicBezTo>
                <a:lnTo>
                  <a:pt x="187261" y="3014474"/>
                </a:lnTo>
                <a:cubicBezTo>
                  <a:pt x="168621" y="2993329"/>
                  <a:pt x="156076" y="2967612"/>
                  <a:pt x="150972" y="2939894"/>
                </a:cubicBezTo>
                <a:cubicBezTo>
                  <a:pt x="143484" y="2902937"/>
                  <a:pt x="139693" y="2865312"/>
                  <a:pt x="139636" y="2827594"/>
                </a:cubicBezTo>
                <a:cubicBezTo>
                  <a:pt x="133617" y="2814259"/>
                  <a:pt x="125263" y="2802067"/>
                  <a:pt x="114966" y="2791684"/>
                </a:cubicBezTo>
                <a:cubicBezTo>
                  <a:pt x="118491" y="2897984"/>
                  <a:pt x="119443" y="2956277"/>
                  <a:pt x="114966" y="3008569"/>
                </a:cubicBezTo>
                <a:lnTo>
                  <a:pt x="97441" y="2785113"/>
                </a:lnTo>
                <a:cubicBezTo>
                  <a:pt x="97383" y="2784827"/>
                  <a:pt x="97383" y="2784445"/>
                  <a:pt x="97441" y="2784160"/>
                </a:cubicBezTo>
                <a:cubicBezTo>
                  <a:pt x="99155" y="2783779"/>
                  <a:pt x="100679" y="2785399"/>
                  <a:pt x="102203" y="2785399"/>
                </a:cubicBezTo>
                <a:cubicBezTo>
                  <a:pt x="105918" y="2805687"/>
                  <a:pt x="107727" y="2860836"/>
                  <a:pt x="114300" y="2791684"/>
                </a:cubicBezTo>
                <a:cubicBezTo>
                  <a:pt x="111109" y="2788256"/>
                  <a:pt x="106841" y="2786065"/>
                  <a:pt x="102203" y="2785399"/>
                </a:cubicBezTo>
                <a:cubicBezTo>
                  <a:pt x="102174" y="2783779"/>
                  <a:pt x="101956" y="2782255"/>
                  <a:pt x="101536" y="2780730"/>
                </a:cubicBezTo>
                <a:cubicBezTo>
                  <a:pt x="103822" y="2768539"/>
                  <a:pt x="101442" y="2772539"/>
                  <a:pt x="97441" y="2784160"/>
                </a:cubicBezTo>
                <a:cubicBezTo>
                  <a:pt x="96964" y="2784160"/>
                  <a:pt x="96964" y="2784160"/>
                  <a:pt x="96964" y="2784160"/>
                </a:cubicBezTo>
                <a:lnTo>
                  <a:pt x="96964" y="2785208"/>
                </a:lnTo>
                <a:lnTo>
                  <a:pt x="94965" y="2791304"/>
                </a:lnTo>
                <a:cubicBezTo>
                  <a:pt x="100870" y="2750251"/>
                  <a:pt x="105756" y="2708722"/>
                  <a:pt x="109632" y="2666716"/>
                </a:cubicBezTo>
                <a:cubicBezTo>
                  <a:pt x="110967" y="2705102"/>
                  <a:pt x="112586" y="2745870"/>
                  <a:pt x="118014" y="2788637"/>
                </a:cubicBezTo>
                <a:cubicBezTo>
                  <a:pt x="122967" y="2746060"/>
                  <a:pt x="127635" y="2732535"/>
                  <a:pt x="132492" y="2732535"/>
                </a:cubicBezTo>
                <a:cubicBezTo>
                  <a:pt x="135636" y="2732344"/>
                  <a:pt x="138779" y="2737583"/>
                  <a:pt x="141541" y="2744059"/>
                </a:cubicBezTo>
                <a:lnTo>
                  <a:pt x="151733" y="2747774"/>
                </a:lnTo>
                <a:lnTo>
                  <a:pt x="148685" y="2612806"/>
                </a:lnTo>
                <a:lnTo>
                  <a:pt x="145637" y="2515841"/>
                </a:lnTo>
                <a:cubicBezTo>
                  <a:pt x="251746" y="2517174"/>
                  <a:pt x="98869" y="2226185"/>
                  <a:pt x="178879" y="2140460"/>
                </a:cubicBezTo>
                <a:cubicBezTo>
                  <a:pt x="178527" y="2140365"/>
                  <a:pt x="178242" y="2140174"/>
                  <a:pt x="178118" y="2139794"/>
                </a:cubicBezTo>
                <a:lnTo>
                  <a:pt x="182119" y="2137413"/>
                </a:lnTo>
                <a:cubicBezTo>
                  <a:pt x="183738" y="2135888"/>
                  <a:pt x="185356" y="2134459"/>
                  <a:pt x="187071" y="2133126"/>
                </a:cubicBezTo>
                <a:cubicBezTo>
                  <a:pt x="189452" y="2129506"/>
                  <a:pt x="192214" y="2125220"/>
                  <a:pt x="195167" y="2119981"/>
                </a:cubicBezTo>
                <a:cubicBezTo>
                  <a:pt x="165164" y="2075405"/>
                  <a:pt x="154971" y="1943102"/>
                  <a:pt x="139828" y="1882810"/>
                </a:cubicBezTo>
                <a:lnTo>
                  <a:pt x="140623" y="1882419"/>
                </a:lnTo>
                <a:lnTo>
                  <a:pt x="130507" y="1875760"/>
                </a:lnTo>
                <a:cubicBezTo>
                  <a:pt x="127232" y="1870855"/>
                  <a:pt x="124112" y="1863187"/>
                  <a:pt x="121160" y="1852424"/>
                </a:cubicBezTo>
                <a:cubicBezTo>
                  <a:pt x="125161" y="1850138"/>
                  <a:pt x="128684" y="1852138"/>
                  <a:pt x="131899" y="1857472"/>
                </a:cubicBezTo>
                <a:lnTo>
                  <a:pt x="140726" y="1882368"/>
                </a:lnTo>
                <a:lnTo>
                  <a:pt x="147304" y="1879130"/>
                </a:lnTo>
                <a:cubicBezTo>
                  <a:pt x="149852" y="1876784"/>
                  <a:pt x="152448" y="1873188"/>
                  <a:pt x="155067" y="1867950"/>
                </a:cubicBezTo>
                <a:cubicBezTo>
                  <a:pt x="114396" y="1818420"/>
                  <a:pt x="136207" y="1739839"/>
                  <a:pt x="153448" y="1668402"/>
                </a:cubicBezTo>
                <a:lnTo>
                  <a:pt x="130302" y="1591630"/>
                </a:lnTo>
                <a:lnTo>
                  <a:pt x="155067" y="1661543"/>
                </a:lnTo>
                <a:cubicBezTo>
                  <a:pt x="163068" y="1627825"/>
                  <a:pt x="169450" y="1596488"/>
                  <a:pt x="167259" y="1570675"/>
                </a:cubicBezTo>
                <a:cubicBezTo>
                  <a:pt x="152685" y="1516859"/>
                  <a:pt x="133350" y="1540099"/>
                  <a:pt x="113824" y="1563531"/>
                </a:cubicBezTo>
                <a:cubicBezTo>
                  <a:pt x="120539" y="1548101"/>
                  <a:pt x="124625" y="1531718"/>
                  <a:pt x="125921" y="1514954"/>
                </a:cubicBezTo>
                <a:cubicBezTo>
                  <a:pt x="112586" y="1484473"/>
                  <a:pt x="105441" y="1522573"/>
                  <a:pt x="95916" y="1553054"/>
                </a:cubicBezTo>
                <a:cubicBezTo>
                  <a:pt x="89820" y="1453326"/>
                  <a:pt x="114014" y="1423609"/>
                  <a:pt x="126778" y="1483807"/>
                </a:cubicBezTo>
                <a:cubicBezTo>
                  <a:pt x="123253" y="1381699"/>
                  <a:pt x="64388" y="1261017"/>
                  <a:pt x="80392" y="1230727"/>
                </a:cubicBezTo>
                <a:cubicBezTo>
                  <a:pt x="85059" y="1152718"/>
                  <a:pt x="123920" y="1201581"/>
                  <a:pt x="149161" y="1180245"/>
                </a:cubicBezTo>
                <a:cubicBezTo>
                  <a:pt x="138303" y="1064516"/>
                  <a:pt x="46291" y="1199771"/>
                  <a:pt x="91536" y="1044419"/>
                </a:cubicBezTo>
                <a:cubicBezTo>
                  <a:pt x="96488" y="1062135"/>
                  <a:pt x="100584" y="1095473"/>
                  <a:pt x="107251" y="1082519"/>
                </a:cubicBezTo>
                <a:cubicBezTo>
                  <a:pt x="111252" y="1057373"/>
                  <a:pt x="136302" y="1024892"/>
                  <a:pt x="162210" y="990698"/>
                </a:cubicBezTo>
                <a:cubicBezTo>
                  <a:pt x="159162" y="966124"/>
                  <a:pt x="156400" y="941358"/>
                  <a:pt x="154877" y="918499"/>
                </a:cubicBezTo>
                <a:lnTo>
                  <a:pt x="191833" y="950312"/>
                </a:lnTo>
                <a:cubicBezTo>
                  <a:pt x="215551" y="915927"/>
                  <a:pt x="232124" y="882780"/>
                  <a:pt x="221171" y="858014"/>
                </a:cubicBezTo>
                <a:lnTo>
                  <a:pt x="200787" y="897067"/>
                </a:lnTo>
                <a:cubicBezTo>
                  <a:pt x="171450" y="788862"/>
                  <a:pt x="293465" y="641131"/>
                  <a:pt x="216693" y="623699"/>
                </a:cubicBezTo>
                <a:lnTo>
                  <a:pt x="180975" y="633796"/>
                </a:lnTo>
                <a:cubicBezTo>
                  <a:pt x="189585" y="603031"/>
                  <a:pt x="195739" y="571598"/>
                  <a:pt x="199358" y="539880"/>
                </a:cubicBezTo>
                <a:cubicBezTo>
                  <a:pt x="199834" y="537403"/>
                  <a:pt x="199834" y="535688"/>
                  <a:pt x="199834" y="532926"/>
                </a:cubicBezTo>
                <a:cubicBezTo>
                  <a:pt x="199834" y="530164"/>
                  <a:pt x="199834" y="527497"/>
                  <a:pt x="199834" y="525116"/>
                </a:cubicBezTo>
                <a:cubicBezTo>
                  <a:pt x="199834" y="520162"/>
                  <a:pt x="199834" y="515781"/>
                  <a:pt x="199834" y="511780"/>
                </a:cubicBezTo>
                <a:cubicBezTo>
                  <a:pt x="199262" y="503780"/>
                  <a:pt x="198215" y="497207"/>
                  <a:pt x="197167" y="490445"/>
                </a:cubicBezTo>
                <a:cubicBezTo>
                  <a:pt x="194071" y="473014"/>
                  <a:pt x="192862" y="455298"/>
                  <a:pt x="193548" y="437676"/>
                </a:cubicBezTo>
                <a:cubicBezTo>
                  <a:pt x="195634" y="398243"/>
                  <a:pt x="200701" y="358999"/>
                  <a:pt x="208692" y="320328"/>
                </a:cubicBezTo>
                <a:lnTo>
                  <a:pt x="214598" y="326710"/>
                </a:lnTo>
                <a:cubicBezTo>
                  <a:pt x="212818" y="298992"/>
                  <a:pt x="214226" y="271179"/>
                  <a:pt x="218789" y="243842"/>
                </a:cubicBezTo>
                <a:cubicBezTo>
                  <a:pt x="222904" y="224506"/>
                  <a:pt x="224751" y="204694"/>
                  <a:pt x="224313" y="184883"/>
                </a:cubicBezTo>
                <a:cubicBezTo>
                  <a:pt x="243459" y="183359"/>
                  <a:pt x="254031" y="175833"/>
                  <a:pt x="255841" y="155450"/>
                </a:cubicBezTo>
                <a:lnTo>
                  <a:pt x="211169" y="147735"/>
                </a:lnTo>
                <a:cubicBezTo>
                  <a:pt x="292989" y="144973"/>
                  <a:pt x="331279" y="145545"/>
                  <a:pt x="380333" y="146974"/>
                </a:cubicBezTo>
                <a:cubicBezTo>
                  <a:pt x="413385" y="112112"/>
                  <a:pt x="561403" y="150212"/>
                  <a:pt x="593121" y="103825"/>
                </a:cubicBezTo>
                <a:lnTo>
                  <a:pt x="661130" y="121923"/>
                </a:lnTo>
                <a:cubicBezTo>
                  <a:pt x="702354" y="119160"/>
                  <a:pt x="743731" y="119160"/>
                  <a:pt x="784955" y="121923"/>
                </a:cubicBezTo>
                <a:cubicBezTo>
                  <a:pt x="787622" y="113159"/>
                  <a:pt x="787050" y="105825"/>
                  <a:pt x="773049" y="102873"/>
                </a:cubicBezTo>
                <a:cubicBezTo>
                  <a:pt x="818673" y="102205"/>
                  <a:pt x="858583" y="99633"/>
                  <a:pt x="798766" y="74298"/>
                </a:cubicBezTo>
                <a:cubicBezTo>
                  <a:pt x="872785" y="94014"/>
                  <a:pt x="948185" y="108302"/>
                  <a:pt x="1024318" y="116779"/>
                </a:cubicBezTo>
                <a:cubicBezTo>
                  <a:pt x="1038415" y="73440"/>
                  <a:pt x="1070895" y="37912"/>
                  <a:pt x="1170241" y="35340"/>
                </a:cubicBezTo>
                <a:cubicBezTo>
                  <a:pt x="1149762" y="44294"/>
                  <a:pt x="1117187" y="49152"/>
                  <a:pt x="1130712" y="61438"/>
                </a:cubicBezTo>
                <a:cubicBezTo>
                  <a:pt x="1144238" y="73726"/>
                  <a:pt x="1175099" y="60295"/>
                  <a:pt x="1185481" y="55914"/>
                </a:cubicBezTo>
                <a:cubicBezTo>
                  <a:pt x="1198721" y="68011"/>
                  <a:pt x="1156049" y="77536"/>
                  <a:pt x="1170908" y="98110"/>
                </a:cubicBezTo>
                <a:cubicBezTo>
                  <a:pt x="1260633" y="41436"/>
                  <a:pt x="1325880" y="94109"/>
                  <a:pt x="1455801" y="73916"/>
                </a:cubicBezTo>
                <a:cubicBezTo>
                  <a:pt x="1414938" y="91823"/>
                  <a:pt x="1450467" y="103348"/>
                  <a:pt x="1465326" y="123923"/>
                </a:cubicBezTo>
                <a:cubicBezTo>
                  <a:pt x="1471803" y="80679"/>
                  <a:pt x="1543526" y="117160"/>
                  <a:pt x="1580673" y="125637"/>
                </a:cubicBezTo>
                <a:lnTo>
                  <a:pt x="1600485" y="125066"/>
                </a:lnTo>
                <a:cubicBezTo>
                  <a:pt x="1604676" y="121351"/>
                  <a:pt x="1603248" y="112587"/>
                  <a:pt x="1593723" y="95538"/>
                </a:cubicBezTo>
                <a:cubicBezTo>
                  <a:pt x="1758791" y="129256"/>
                  <a:pt x="1981200" y="120874"/>
                  <a:pt x="2144458" y="126018"/>
                </a:cubicBezTo>
                <a:cubicBezTo>
                  <a:pt x="2140682" y="120112"/>
                  <a:pt x="2136098" y="114779"/>
                  <a:pt x="2130837" y="110112"/>
                </a:cubicBezTo>
                <a:cubicBezTo>
                  <a:pt x="2210943" y="155545"/>
                  <a:pt x="2207514" y="86394"/>
                  <a:pt x="2251329" y="80013"/>
                </a:cubicBezTo>
                <a:lnTo>
                  <a:pt x="2368581" y="145354"/>
                </a:lnTo>
                <a:cubicBezTo>
                  <a:pt x="2416206" y="125923"/>
                  <a:pt x="2378964" y="105825"/>
                  <a:pt x="2382488" y="92871"/>
                </a:cubicBezTo>
                <a:cubicBezTo>
                  <a:pt x="2485548" y="86775"/>
                  <a:pt x="2587371" y="96872"/>
                  <a:pt x="2684811" y="106397"/>
                </a:cubicBezTo>
                <a:cubicBezTo>
                  <a:pt x="2694622" y="103062"/>
                  <a:pt x="2705385" y="99253"/>
                  <a:pt x="2717482" y="94776"/>
                </a:cubicBezTo>
                <a:cubicBezTo>
                  <a:pt x="2710852" y="98586"/>
                  <a:pt x="2704487" y="102968"/>
                  <a:pt x="2698432" y="107635"/>
                </a:cubicBezTo>
                <a:cubicBezTo>
                  <a:pt x="2745581" y="112016"/>
                  <a:pt x="2791587" y="115827"/>
                  <a:pt x="2836164" y="117160"/>
                </a:cubicBezTo>
                <a:lnTo>
                  <a:pt x="2843593" y="112587"/>
                </a:lnTo>
                <a:lnTo>
                  <a:pt x="2845593" y="117350"/>
                </a:lnTo>
                <a:cubicBezTo>
                  <a:pt x="2897618" y="119256"/>
                  <a:pt x="2949684" y="115064"/>
                  <a:pt x="3000756" y="104968"/>
                </a:cubicBezTo>
                <a:cubicBezTo>
                  <a:pt x="3022473" y="113636"/>
                  <a:pt x="3025521" y="123161"/>
                  <a:pt x="3025521" y="132686"/>
                </a:cubicBezTo>
                <a:cubicBezTo>
                  <a:pt x="3086004" y="105539"/>
                  <a:pt x="3194970" y="104396"/>
                  <a:pt x="3216021" y="81442"/>
                </a:cubicBezTo>
                <a:cubicBezTo>
                  <a:pt x="3260502" y="142782"/>
                  <a:pt x="3335655" y="65820"/>
                  <a:pt x="3368421" y="123732"/>
                </a:cubicBezTo>
                <a:cubicBezTo>
                  <a:pt x="3385643" y="114302"/>
                  <a:pt x="3403936" y="107063"/>
                  <a:pt x="3422904" y="102015"/>
                </a:cubicBezTo>
                <a:cubicBezTo>
                  <a:pt x="3401282" y="75155"/>
                  <a:pt x="3393376" y="44960"/>
                  <a:pt x="3433762" y="58200"/>
                </a:cubicBezTo>
                <a:lnTo>
                  <a:pt x="3443154" y="57167"/>
                </a:lnTo>
                <a:lnTo>
                  <a:pt x="3427570" y="25149"/>
                </a:lnTo>
                <a:cubicBezTo>
                  <a:pt x="3426022" y="16886"/>
                  <a:pt x="3428433" y="13350"/>
                  <a:pt x="3433720" y="13124"/>
                </a:cubicBezTo>
                <a:cubicBezTo>
                  <a:pt x="3449579" y="12445"/>
                  <a:pt x="3491316" y="41556"/>
                  <a:pt x="3529678" y="62201"/>
                </a:cubicBezTo>
                <a:cubicBezTo>
                  <a:pt x="3515665" y="58010"/>
                  <a:pt x="3501261" y="55510"/>
                  <a:pt x="3486762" y="54712"/>
                </a:cubicBezTo>
                <a:lnTo>
                  <a:pt x="3443416" y="57431"/>
                </a:lnTo>
                <a:lnTo>
                  <a:pt x="3460527" y="94491"/>
                </a:lnTo>
                <a:cubicBezTo>
                  <a:pt x="3497028" y="87061"/>
                  <a:pt x="3534079" y="82680"/>
                  <a:pt x="3571303" y="81346"/>
                </a:cubicBezTo>
                <a:cubicBezTo>
                  <a:pt x="3556676" y="77059"/>
                  <a:pt x="3542607" y="71058"/>
                  <a:pt x="3529393" y="63439"/>
                </a:cubicBezTo>
                <a:cubicBezTo>
                  <a:pt x="3547014" y="68773"/>
                  <a:pt x="3563397" y="75441"/>
                  <a:pt x="3579209" y="81156"/>
                </a:cubicBezTo>
                <a:cubicBezTo>
                  <a:pt x="3584124" y="80869"/>
                  <a:pt x="3589058" y="80869"/>
                  <a:pt x="3593973" y="81156"/>
                </a:cubicBezTo>
                <a:cubicBezTo>
                  <a:pt x="3591115" y="82298"/>
                  <a:pt x="3588086" y="82869"/>
                  <a:pt x="3585019" y="82869"/>
                </a:cubicBezTo>
                <a:cubicBezTo>
                  <a:pt x="3613118" y="93252"/>
                  <a:pt x="3643979" y="93252"/>
                  <a:pt x="3672078" y="82869"/>
                </a:cubicBezTo>
                <a:cubicBezTo>
                  <a:pt x="3816000" y="137638"/>
                  <a:pt x="3992213" y="7527"/>
                  <a:pt x="4150995" y="82869"/>
                </a:cubicBezTo>
                <a:cubicBezTo>
                  <a:pt x="4127087" y="75059"/>
                  <a:pt x="4093845" y="71821"/>
                  <a:pt x="4084320" y="84584"/>
                </a:cubicBezTo>
                <a:cubicBezTo>
                  <a:pt x="4199953" y="81631"/>
                  <a:pt x="4314825" y="119826"/>
                  <a:pt x="4398073" y="111826"/>
                </a:cubicBezTo>
                <a:lnTo>
                  <a:pt x="4363117" y="84584"/>
                </a:lnTo>
                <a:lnTo>
                  <a:pt x="4429792" y="86870"/>
                </a:lnTo>
                <a:lnTo>
                  <a:pt x="4427029" y="71535"/>
                </a:lnTo>
                <a:cubicBezTo>
                  <a:pt x="4524470" y="56391"/>
                  <a:pt x="4599718" y="45627"/>
                  <a:pt x="4678204" y="47818"/>
                </a:cubicBezTo>
                <a:lnTo>
                  <a:pt x="4682585" y="9718"/>
                </a:lnTo>
                <a:cubicBezTo>
                  <a:pt x="4754023" y="18350"/>
                  <a:pt x="4876285" y="-2189"/>
                  <a:pt x="4975005" y="193"/>
                </a:cubicBezTo>
                <a:close/>
              </a:path>
            </a:pathLst>
          </a:custGeom>
          <a:solidFill>
            <a:schemeClr val="bg1">
              <a:alpha val="69804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33A0F4C-A1D9-4302-BA3F-BC884176A60D}"/>
              </a:ext>
            </a:extLst>
          </p:cNvPr>
          <p:cNvSpPr/>
          <p:nvPr/>
        </p:nvSpPr>
        <p:spPr>
          <a:xfrm>
            <a:off x="254978" y="1591019"/>
            <a:ext cx="2031175" cy="821377"/>
          </a:xfrm>
          <a:prstGeom prst="rect">
            <a:avLst/>
          </a:prstGeom>
          <a:solidFill>
            <a:srgbClr val="26254A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Word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635AF17-0B11-4E1B-A7CE-8BF4B037A10A}"/>
              </a:ext>
            </a:extLst>
          </p:cNvPr>
          <p:cNvSpPr/>
          <p:nvPr/>
        </p:nvSpPr>
        <p:spPr>
          <a:xfrm>
            <a:off x="254978" y="2620452"/>
            <a:ext cx="2031175" cy="821377"/>
          </a:xfrm>
          <a:prstGeom prst="rect">
            <a:avLst/>
          </a:prstGeom>
          <a:solidFill>
            <a:srgbClr val="26254A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Word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DC19253-FD07-4604-AF89-FBEE4AFA49C7}"/>
              </a:ext>
            </a:extLst>
          </p:cNvPr>
          <p:cNvSpPr/>
          <p:nvPr/>
        </p:nvSpPr>
        <p:spPr>
          <a:xfrm>
            <a:off x="254978" y="3649885"/>
            <a:ext cx="2031175" cy="821377"/>
          </a:xfrm>
          <a:prstGeom prst="rect">
            <a:avLst/>
          </a:prstGeom>
          <a:solidFill>
            <a:srgbClr val="26254A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Word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712D1A7-60EF-4D86-B781-F37B005390C6}"/>
              </a:ext>
            </a:extLst>
          </p:cNvPr>
          <p:cNvSpPr/>
          <p:nvPr/>
        </p:nvSpPr>
        <p:spPr>
          <a:xfrm>
            <a:off x="254978" y="4679318"/>
            <a:ext cx="2031175" cy="821377"/>
          </a:xfrm>
          <a:prstGeom prst="rect">
            <a:avLst/>
          </a:prstGeom>
          <a:solidFill>
            <a:srgbClr val="26254A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Word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D152803-A870-40D8-AF82-59905A1F0B4E}"/>
              </a:ext>
            </a:extLst>
          </p:cNvPr>
          <p:cNvSpPr/>
          <p:nvPr/>
        </p:nvSpPr>
        <p:spPr>
          <a:xfrm>
            <a:off x="254978" y="5708751"/>
            <a:ext cx="2031175" cy="821377"/>
          </a:xfrm>
          <a:prstGeom prst="rect">
            <a:avLst/>
          </a:prstGeom>
          <a:solidFill>
            <a:srgbClr val="26254A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Word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983E6A4-3A16-44EC-8DDA-86C170E54FA8}"/>
              </a:ext>
            </a:extLst>
          </p:cNvPr>
          <p:cNvSpPr/>
          <p:nvPr/>
        </p:nvSpPr>
        <p:spPr>
          <a:xfrm>
            <a:off x="2436982" y="226919"/>
            <a:ext cx="1556086" cy="1082764"/>
          </a:xfrm>
          <a:prstGeom prst="rect">
            <a:avLst/>
          </a:prstGeom>
          <a:solidFill>
            <a:srgbClr val="26254A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Word/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picture</a:t>
            </a:r>
            <a:endParaRPr kumimoji="0" lang="en-GB" sz="2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B498949-D58F-41CF-82E5-5D519F1833A2}"/>
              </a:ext>
            </a:extLst>
          </p:cNvPr>
          <p:cNvSpPr/>
          <p:nvPr/>
        </p:nvSpPr>
        <p:spPr>
          <a:xfrm>
            <a:off x="4047147" y="226919"/>
            <a:ext cx="1556086" cy="1082764"/>
          </a:xfrm>
          <a:prstGeom prst="rect">
            <a:avLst/>
          </a:prstGeom>
          <a:solidFill>
            <a:srgbClr val="26254A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Word/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picture</a:t>
            </a:r>
            <a:endParaRPr kumimoji="0" lang="en-GB" sz="2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DDBB9D0-8DD2-4E5F-B37C-DCE2D9EE6A10}"/>
              </a:ext>
            </a:extLst>
          </p:cNvPr>
          <p:cNvSpPr/>
          <p:nvPr/>
        </p:nvSpPr>
        <p:spPr>
          <a:xfrm>
            <a:off x="5657312" y="226919"/>
            <a:ext cx="1556086" cy="1082764"/>
          </a:xfrm>
          <a:prstGeom prst="rect">
            <a:avLst/>
          </a:prstGeom>
          <a:solidFill>
            <a:srgbClr val="26254A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Word/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picture</a:t>
            </a:r>
            <a:endParaRPr kumimoji="0" lang="en-GB" sz="2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07F90FC-8527-48A1-B178-3E6B897F7078}"/>
              </a:ext>
            </a:extLst>
          </p:cNvPr>
          <p:cNvSpPr/>
          <p:nvPr/>
        </p:nvSpPr>
        <p:spPr>
          <a:xfrm>
            <a:off x="7267477" y="226919"/>
            <a:ext cx="1556086" cy="1082764"/>
          </a:xfrm>
          <a:prstGeom prst="rect">
            <a:avLst/>
          </a:prstGeom>
          <a:solidFill>
            <a:srgbClr val="26254A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Word/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picture</a:t>
            </a:r>
            <a:endParaRPr kumimoji="0" lang="en-GB" sz="2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B62E4B3-FD43-4178-A55F-5D730A5F7ABB}"/>
              </a:ext>
            </a:extLst>
          </p:cNvPr>
          <p:cNvSpPr/>
          <p:nvPr/>
        </p:nvSpPr>
        <p:spPr>
          <a:xfrm>
            <a:off x="8877642" y="226919"/>
            <a:ext cx="1556086" cy="1082764"/>
          </a:xfrm>
          <a:prstGeom prst="rect">
            <a:avLst/>
          </a:prstGeom>
          <a:solidFill>
            <a:srgbClr val="26254A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Word/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picture</a:t>
            </a:r>
            <a:endParaRPr kumimoji="0" lang="en-GB" sz="2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4744E57-2E04-4520-A4F8-CC978453D12F}"/>
              </a:ext>
            </a:extLst>
          </p:cNvPr>
          <p:cNvSpPr/>
          <p:nvPr/>
        </p:nvSpPr>
        <p:spPr>
          <a:xfrm>
            <a:off x="10487805" y="226919"/>
            <a:ext cx="1556086" cy="1082764"/>
          </a:xfrm>
          <a:prstGeom prst="rect">
            <a:avLst/>
          </a:prstGeom>
          <a:solidFill>
            <a:srgbClr val="26254A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Word/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picture</a:t>
            </a:r>
            <a:endParaRPr kumimoji="0" lang="en-GB" sz="2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WenHei-85W" panose="00020600040101010101" pitchFamily="18" charset="-128"/>
              <a:ea typeface="HYWenHei-85W" panose="00020600040101010101" pitchFamily="18" charset="-128"/>
              <a:cs typeface="HYWenHei-85W" panose="00020600040101010101" pitchFamily="18" charset="-128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7E3ED3B-35F1-457E-A3DB-A165DD8B89C9}"/>
              </a:ext>
            </a:extLst>
          </p:cNvPr>
          <p:cNvSpPr/>
          <p:nvPr/>
        </p:nvSpPr>
        <p:spPr>
          <a:xfrm>
            <a:off x="-3516086" y="-336756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1 2 3 4 5 6</a:t>
            </a:r>
          </a:p>
          <a:p>
            <a:r>
              <a:rPr lang="en-GB" sz="1200" dirty="0"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3 4 5 6 1 2</a:t>
            </a:r>
          </a:p>
          <a:p>
            <a:r>
              <a:rPr lang="en-GB" sz="1200" dirty="0"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5 6 1 2 3 4</a:t>
            </a:r>
          </a:p>
          <a:p>
            <a:r>
              <a:rPr lang="en-GB" sz="1200" dirty="0"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2 3 4 5 6 1</a:t>
            </a:r>
          </a:p>
          <a:p>
            <a:r>
              <a:rPr lang="en-GB" sz="1200" dirty="0"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4 5 6 1 2 3</a:t>
            </a:r>
          </a:p>
        </p:txBody>
      </p:sp>
      <p:pic>
        <p:nvPicPr>
          <p:cNvPr id="51" name="그림 50">
            <a:hlinkClick r:id="rId4" action="ppaction://hlinksldjump"/>
            <a:extLst>
              <a:ext uri="{FF2B5EF4-FFF2-40B4-BE49-F238E27FC236}">
                <a16:creationId xmlns:a16="http://schemas.microsoft.com/office/drawing/2014/main" id="{EBC29D1D-0967-41C5-8828-442F01B81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52" y="1543396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52" name="그림 51">
            <a:hlinkClick r:id="rId6" action="ppaction://hlinksldjump"/>
            <a:extLst>
              <a:ext uri="{FF2B5EF4-FFF2-40B4-BE49-F238E27FC236}">
                <a16:creationId xmlns:a16="http://schemas.microsoft.com/office/drawing/2014/main" id="{28FD64E2-D361-4920-8A97-0804A5379E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52" y="2572829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53" name="그림 52">
            <a:hlinkClick r:id="rId8" action="ppaction://hlinksldjump"/>
            <a:extLst>
              <a:ext uri="{FF2B5EF4-FFF2-40B4-BE49-F238E27FC236}">
                <a16:creationId xmlns:a16="http://schemas.microsoft.com/office/drawing/2014/main" id="{B70F152F-9B67-4BC9-BAED-709FEFAB23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52" y="3602262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54" name="그림 53">
            <a:hlinkClick r:id="rId10" action="ppaction://hlinksldjump"/>
            <a:extLst>
              <a:ext uri="{FF2B5EF4-FFF2-40B4-BE49-F238E27FC236}">
                <a16:creationId xmlns:a16="http://schemas.microsoft.com/office/drawing/2014/main" id="{40914E10-3CF3-4C46-9599-F098D7C97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52" y="4631695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55" name="그림 54">
            <a:hlinkClick r:id="rId12" action="ppaction://hlinksldjump"/>
            <a:extLst>
              <a:ext uri="{FF2B5EF4-FFF2-40B4-BE49-F238E27FC236}">
                <a16:creationId xmlns:a16="http://schemas.microsoft.com/office/drawing/2014/main" id="{38CAB76E-AE74-4A72-A50C-86017139D5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52" y="5661128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56" name="그림 55">
            <a:hlinkClick r:id="rId14" action="ppaction://hlinksldjump"/>
            <a:extLst>
              <a:ext uri="{FF2B5EF4-FFF2-40B4-BE49-F238E27FC236}">
                <a16:creationId xmlns:a16="http://schemas.microsoft.com/office/drawing/2014/main" id="{56181CC5-8892-4FB8-9929-9179D23A12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15" y="1543396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57" name="그림 56">
            <a:hlinkClick r:id="rId15" action="ppaction://hlinksldjump"/>
            <a:extLst>
              <a:ext uri="{FF2B5EF4-FFF2-40B4-BE49-F238E27FC236}">
                <a16:creationId xmlns:a16="http://schemas.microsoft.com/office/drawing/2014/main" id="{4E1919B1-2B38-417B-A360-6946694121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15" y="2572829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58" name="그림 57">
            <a:hlinkClick r:id="rId16" action="ppaction://hlinksldjump"/>
            <a:extLst>
              <a:ext uri="{FF2B5EF4-FFF2-40B4-BE49-F238E27FC236}">
                <a16:creationId xmlns:a16="http://schemas.microsoft.com/office/drawing/2014/main" id="{0E3D812B-DD6D-4FC4-933E-14195E7AF2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15" y="3602262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59" name="그림 58">
            <a:hlinkClick r:id="rId18" action="ppaction://hlinksldjump"/>
            <a:extLst>
              <a:ext uri="{FF2B5EF4-FFF2-40B4-BE49-F238E27FC236}">
                <a16:creationId xmlns:a16="http://schemas.microsoft.com/office/drawing/2014/main" id="{FD31873F-110A-4B2D-A83F-FB912303BF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15" y="4631695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60" name="그림 59">
            <a:hlinkClick r:id="rId19" action="ppaction://hlinksldjump"/>
            <a:extLst>
              <a:ext uri="{FF2B5EF4-FFF2-40B4-BE49-F238E27FC236}">
                <a16:creationId xmlns:a16="http://schemas.microsoft.com/office/drawing/2014/main" id="{000F5E55-12FB-480A-A7BE-DD202D2DFD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15" y="5661128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61" name="그림 60">
            <a:hlinkClick r:id="rId20" action="ppaction://hlinksldjump"/>
            <a:extLst>
              <a:ext uri="{FF2B5EF4-FFF2-40B4-BE49-F238E27FC236}">
                <a16:creationId xmlns:a16="http://schemas.microsoft.com/office/drawing/2014/main" id="{B3F30790-1D98-43F8-85B0-7C918B909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80" y="1543396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62" name="그림 61">
            <a:hlinkClick r:id="rId21" action="ppaction://hlinksldjump"/>
            <a:extLst>
              <a:ext uri="{FF2B5EF4-FFF2-40B4-BE49-F238E27FC236}">
                <a16:creationId xmlns:a16="http://schemas.microsoft.com/office/drawing/2014/main" id="{A966A651-5859-40FF-B305-774224DB7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80" y="2572829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63" name="그림 62">
            <a:hlinkClick r:id="rId22" action="ppaction://hlinksldjump"/>
            <a:extLst>
              <a:ext uri="{FF2B5EF4-FFF2-40B4-BE49-F238E27FC236}">
                <a16:creationId xmlns:a16="http://schemas.microsoft.com/office/drawing/2014/main" id="{BEE9EF6A-F57C-4373-B7FD-339C338C8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80" y="3602262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64" name="그림 63">
            <a:hlinkClick r:id="rId23" action="ppaction://hlinksldjump"/>
            <a:extLst>
              <a:ext uri="{FF2B5EF4-FFF2-40B4-BE49-F238E27FC236}">
                <a16:creationId xmlns:a16="http://schemas.microsoft.com/office/drawing/2014/main" id="{C783C1CF-FBD1-4265-B85C-5C51AF3D4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80" y="4631695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65" name="그림 64">
            <a:hlinkClick r:id="rId24" action="ppaction://hlinksldjump"/>
            <a:extLst>
              <a:ext uri="{FF2B5EF4-FFF2-40B4-BE49-F238E27FC236}">
                <a16:creationId xmlns:a16="http://schemas.microsoft.com/office/drawing/2014/main" id="{F97D9F9F-1A44-4341-A7A5-2F2BA192BD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80" y="5661128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66" name="그림 65">
            <a:hlinkClick r:id="rId25" action="ppaction://hlinksldjump"/>
            <a:extLst>
              <a:ext uri="{FF2B5EF4-FFF2-40B4-BE49-F238E27FC236}">
                <a16:creationId xmlns:a16="http://schemas.microsoft.com/office/drawing/2014/main" id="{69E750E2-70D1-4432-B9C8-4B3AB551D3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245" y="1543396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67" name="그림 66">
            <a:hlinkClick r:id="rId26" action="ppaction://hlinksldjump"/>
            <a:extLst>
              <a:ext uri="{FF2B5EF4-FFF2-40B4-BE49-F238E27FC236}">
                <a16:creationId xmlns:a16="http://schemas.microsoft.com/office/drawing/2014/main" id="{D5D338C1-DC72-416A-A70A-60A5161B14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245" y="2572829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68" name="그림 67">
            <a:hlinkClick r:id="rId27" action="ppaction://hlinksldjump"/>
            <a:extLst>
              <a:ext uri="{FF2B5EF4-FFF2-40B4-BE49-F238E27FC236}">
                <a16:creationId xmlns:a16="http://schemas.microsoft.com/office/drawing/2014/main" id="{08E7403E-8AC0-471C-A67B-F5F37797BE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245" y="3602262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69" name="그림 68">
            <a:hlinkClick r:id="rId28" action="ppaction://hlinksldjump"/>
            <a:extLst>
              <a:ext uri="{FF2B5EF4-FFF2-40B4-BE49-F238E27FC236}">
                <a16:creationId xmlns:a16="http://schemas.microsoft.com/office/drawing/2014/main" id="{339D3795-4F28-48E1-807F-E5D9836EB2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245" y="4631695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70" name="그림 69">
            <a:hlinkClick r:id="rId29" action="ppaction://hlinksldjump"/>
            <a:extLst>
              <a:ext uri="{FF2B5EF4-FFF2-40B4-BE49-F238E27FC236}">
                <a16:creationId xmlns:a16="http://schemas.microsoft.com/office/drawing/2014/main" id="{5745A2A4-92B9-4DF8-9281-EA880718C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245" y="5661128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71" name="그림 70">
            <a:hlinkClick r:id="rId30" action="ppaction://hlinksldjump"/>
            <a:extLst>
              <a:ext uri="{FF2B5EF4-FFF2-40B4-BE49-F238E27FC236}">
                <a16:creationId xmlns:a16="http://schemas.microsoft.com/office/drawing/2014/main" id="{AAF70861-4D7C-4C6B-8970-4C1CFDD40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410" y="1543396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72" name="그림 71">
            <a:hlinkClick r:id="rId31" action="ppaction://hlinksldjump"/>
            <a:extLst>
              <a:ext uri="{FF2B5EF4-FFF2-40B4-BE49-F238E27FC236}">
                <a16:creationId xmlns:a16="http://schemas.microsoft.com/office/drawing/2014/main" id="{BB8C5B48-4C25-4FA9-BBB7-755878577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410" y="2572829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73" name="그림 72">
            <a:hlinkClick r:id="rId32" action="ppaction://hlinksldjump"/>
            <a:extLst>
              <a:ext uri="{FF2B5EF4-FFF2-40B4-BE49-F238E27FC236}">
                <a16:creationId xmlns:a16="http://schemas.microsoft.com/office/drawing/2014/main" id="{5232E518-12CE-403F-874C-F63EFB63E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410" y="3602262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74" name="그림 73">
            <a:hlinkClick r:id="rId33" action="ppaction://hlinksldjump"/>
            <a:extLst>
              <a:ext uri="{FF2B5EF4-FFF2-40B4-BE49-F238E27FC236}">
                <a16:creationId xmlns:a16="http://schemas.microsoft.com/office/drawing/2014/main" id="{BE1B9B87-891E-4C2C-BA85-F863CD5DCC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410" y="4631695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75" name="그림 74">
            <a:hlinkClick r:id="rId34" action="ppaction://hlinksldjump"/>
            <a:extLst>
              <a:ext uri="{FF2B5EF4-FFF2-40B4-BE49-F238E27FC236}">
                <a16:creationId xmlns:a16="http://schemas.microsoft.com/office/drawing/2014/main" id="{CCC22B56-3F29-4D53-BF01-71DEDAA77D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410" y="5661128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76" name="그림 75">
            <a:hlinkClick r:id="rId35" action="ppaction://hlinksldjump"/>
            <a:extLst>
              <a:ext uri="{FF2B5EF4-FFF2-40B4-BE49-F238E27FC236}">
                <a16:creationId xmlns:a16="http://schemas.microsoft.com/office/drawing/2014/main" id="{9120E251-DDF5-4E6E-B7FB-D584DAB046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575" y="1543396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77" name="그림 76">
            <a:hlinkClick r:id="rId36" action="ppaction://hlinksldjump"/>
            <a:extLst>
              <a:ext uri="{FF2B5EF4-FFF2-40B4-BE49-F238E27FC236}">
                <a16:creationId xmlns:a16="http://schemas.microsoft.com/office/drawing/2014/main" id="{47D93F12-A869-483C-8E18-2B75F33094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575" y="2572829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78" name="그림 77">
            <a:hlinkClick r:id="rId37" action="ppaction://hlinksldjump"/>
            <a:extLst>
              <a:ext uri="{FF2B5EF4-FFF2-40B4-BE49-F238E27FC236}">
                <a16:creationId xmlns:a16="http://schemas.microsoft.com/office/drawing/2014/main" id="{6094D8A9-290D-4F8C-8E94-B276220FCC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575" y="3602262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79" name="그림 78">
            <a:hlinkClick r:id="rId38" action="ppaction://hlinksldjump"/>
            <a:extLst>
              <a:ext uri="{FF2B5EF4-FFF2-40B4-BE49-F238E27FC236}">
                <a16:creationId xmlns:a16="http://schemas.microsoft.com/office/drawing/2014/main" id="{FDADE28C-A5AA-4090-8FEA-DA5D33204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575" y="4631695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80" name="그림 79">
            <a:hlinkClick r:id="rId39" action="ppaction://hlinksldjump"/>
            <a:extLst>
              <a:ext uri="{FF2B5EF4-FFF2-40B4-BE49-F238E27FC236}">
                <a16:creationId xmlns:a16="http://schemas.microsoft.com/office/drawing/2014/main" id="{40D843F4-EA01-4044-B6E5-EF7A83E9AF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575" y="5661128"/>
            <a:ext cx="769119" cy="916622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44" name="Picture 2" descr="File:Genshin Impact logo.svg - Wikipedia">
            <a:extLst>
              <a:ext uri="{FF2B5EF4-FFF2-40B4-BE49-F238E27FC236}">
                <a16:creationId xmlns:a16="http://schemas.microsoft.com/office/drawing/2014/main" id="{6B92C7FC-C924-4BCD-A5DF-BD4CC321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1584">
            <a:off x="504819" y="457236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1026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89CC1BD2-7134-455B-9E99-7D472A92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05" y="2122414"/>
            <a:ext cx="3128095" cy="529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imogem | Genshin Impact Wiki | Fandom">
            <a:extLst>
              <a:ext uri="{FF2B5EF4-FFF2-40B4-BE49-F238E27FC236}">
                <a16:creationId xmlns:a16="http://schemas.microsoft.com/office/drawing/2014/main" id="{4DDF1B01-3A11-457E-A8E1-154117402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4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E264AF-159E-44EA-97FA-40BA0E01434F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2</a:t>
            </a:r>
          </a:p>
        </p:txBody>
      </p:sp>
      <p:pic>
        <p:nvPicPr>
          <p:cNvPr id="9" name="Picture 2" descr="Primogem | Genshin Impact Wiki | Fandom">
            <a:extLst>
              <a:ext uri="{FF2B5EF4-FFF2-40B4-BE49-F238E27FC236}">
                <a16:creationId xmlns:a16="http://schemas.microsoft.com/office/drawing/2014/main" id="{A7017E07-F304-4443-9785-40A9615FB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95" y="223152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ile:Genshin Impact logo.svg - Wikipedia">
            <a:extLst>
              <a:ext uri="{FF2B5EF4-FFF2-40B4-BE49-F238E27FC236}">
                <a16:creationId xmlns:a16="http://schemas.microsoft.com/office/drawing/2014/main" id="{B4930827-8E38-46F6-837A-B229498F0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36663006-343F-46B7-A532-3E964D15E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1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1026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89CC1BD2-7134-455B-9E99-7D472A92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05" y="2122414"/>
            <a:ext cx="3128095" cy="529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B22169-E231-4BF7-90CD-58B88AC79FF7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0" b="0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uLnTx/>
                <a:uFillTx/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6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9D499B-D836-4A58-8D72-A83476310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871" y="2259372"/>
            <a:ext cx="2852257" cy="28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le:Genshin Impact logo.svg - Wikipedia">
            <a:extLst>
              <a:ext uri="{FF2B5EF4-FFF2-40B4-BE49-F238E27FC236}">
                <a16:creationId xmlns:a16="http://schemas.microsoft.com/office/drawing/2014/main" id="{849921C3-D800-49A0-9233-7B19095F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7D681AA1-2160-43F9-BC7F-476811796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0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1026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89CC1BD2-7134-455B-9E99-7D472A92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05" y="2122414"/>
            <a:ext cx="3128095" cy="529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0145E329-E326-430D-9269-DD7D62F93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4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2E8A15-AB35-4FAC-84AF-03EC1C5E45C0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2</a:t>
            </a:r>
          </a:p>
        </p:txBody>
      </p:sp>
      <p:pic>
        <p:nvPicPr>
          <p:cNvPr id="8" name="Picture 2" descr="Primogem | Genshin Impact Wiki | Fandom">
            <a:extLst>
              <a:ext uri="{FF2B5EF4-FFF2-40B4-BE49-F238E27FC236}">
                <a16:creationId xmlns:a16="http://schemas.microsoft.com/office/drawing/2014/main" id="{8E9BAE05-CE4A-4A34-8542-F0E7A2B08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95" y="223152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le:Genshin Impact logo.svg - Wikipedia">
            <a:extLst>
              <a:ext uri="{FF2B5EF4-FFF2-40B4-BE49-F238E27FC236}">
                <a16:creationId xmlns:a16="http://schemas.microsoft.com/office/drawing/2014/main" id="{893E01BB-D31B-4E0A-9D29-531102A78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FB517095-874B-42E3-8945-85D1E3FB7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93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1026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89CC1BD2-7134-455B-9E99-7D472A92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05" y="2122414"/>
            <a:ext cx="3128095" cy="529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1839FB59-CB6B-45CB-BFFC-A8C4FA5C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4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4EA5B-B380-409A-AC5C-4E8924F53CAF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2</a:t>
            </a:r>
          </a:p>
        </p:txBody>
      </p:sp>
      <p:pic>
        <p:nvPicPr>
          <p:cNvPr id="7" name="Picture 2" descr="Primogem | Genshin Impact Wiki | Fandom">
            <a:extLst>
              <a:ext uri="{FF2B5EF4-FFF2-40B4-BE49-F238E27FC236}">
                <a16:creationId xmlns:a16="http://schemas.microsoft.com/office/drawing/2014/main" id="{28846220-0EA5-4811-9AED-994D63A7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95" y="223152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le:Genshin Impact logo.svg - Wikipedia">
            <a:extLst>
              <a:ext uri="{FF2B5EF4-FFF2-40B4-BE49-F238E27FC236}">
                <a16:creationId xmlns:a16="http://schemas.microsoft.com/office/drawing/2014/main" id="{3E6D2480-A4E5-464F-9EED-786143D79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3D374491-51CF-4625-AFE6-CDF899174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17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3A7B5CA2-4879-4A03-847D-43B92EDA4A0E}"/>
              </a:ext>
            </a:extLst>
          </p:cNvPr>
          <p:cNvSpPr/>
          <p:nvPr/>
        </p:nvSpPr>
        <p:spPr>
          <a:xfrm>
            <a:off x="0" y="2122415"/>
            <a:ext cx="10754686" cy="2852257"/>
          </a:xfrm>
          <a:custGeom>
            <a:avLst/>
            <a:gdLst>
              <a:gd name="connsiteX0" fmla="*/ 0 w 10754686"/>
              <a:gd name="connsiteY0" fmla="*/ 0 h 2852257"/>
              <a:gd name="connsiteX1" fmla="*/ 10754686 w 10754686"/>
              <a:gd name="connsiteY1" fmla="*/ 0 h 2852257"/>
              <a:gd name="connsiteX2" fmla="*/ 9437615 w 10754686"/>
              <a:gd name="connsiteY2" fmla="*/ 2852257 h 2852257"/>
              <a:gd name="connsiteX3" fmla="*/ 8389 w 10754686"/>
              <a:gd name="connsiteY3" fmla="*/ 2852257 h 2852257"/>
              <a:gd name="connsiteX4" fmla="*/ 0 w 10754686"/>
              <a:gd name="connsiteY4" fmla="*/ 0 h 285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686" h="2852257">
                <a:moveTo>
                  <a:pt x="0" y="0"/>
                </a:moveTo>
                <a:lnTo>
                  <a:pt x="10754686" y="0"/>
                </a:lnTo>
                <a:lnTo>
                  <a:pt x="9437615" y="2852257"/>
                </a:lnTo>
                <a:lnTo>
                  <a:pt x="8389" y="2852257"/>
                </a:lnTo>
                <a:cubicBezTo>
                  <a:pt x="5593" y="1901505"/>
                  <a:pt x="2796" y="950752"/>
                  <a:pt x="0" y="0"/>
                </a:cubicBezTo>
                <a:close/>
              </a:path>
            </a:pathLst>
          </a:custGeom>
          <a:solidFill>
            <a:srgbClr val="FFFB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5216-DDAE-4C31-BFF4-C30F9F2F67B0}"/>
              </a:ext>
            </a:extLst>
          </p:cNvPr>
          <p:cNvSpPr txBox="1"/>
          <p:nvPr/>
        </p:nvSpPr>
        <p:spPr>
          <a:xfrm>
            <a:off x="7352950" y="1451387"/>
            <a:ext cx="68034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Points</a:t>
            </a:r>
          </a:p>
        </p:txBody>
      </p:sp>
      <p:pic>
        <p:nvPicPr>
          <p:cNvPr id="1026" name="Picture 2" descr="Genshin Impact – Step Into a Vast Magical World of Adventure">
            <a:extLst>
              <a:ext uri="{FF2B5EF4-FFF2-40B4-BE49-F238E27FC236}">
                <a16:creationId xmlns:a16="http://schemas.microsoft.com/office/drawing/2014/main" id="{89CC1BD2-7134-455B-9E99-7D472A92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05" y="2122414"/>
            <a:ext cx="3128095" cy="529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mogem | Genshin Impact Wiki | Fandom">
            <a:extLst>
              <a:ext uri="{FF2B5EF4-FFF2-40B4-BE49-F238E27FC236}">
                <a16:creationId xmlns:a16="http://schemas.microsoft.com/office/drawing/2014/main" id="{F4185E88-DFDE-4C4B-B317-7BDDB707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imogem | Genshin Impact Wiki | Fandom">
            <a:extLst>
              <a:ext uri="{FF2B5EF4-FFF2-40B4-BE49-F238E27FC236}">
                <a16:creationId xmlns:a16="http://schemas.microsoft.com/office/drawing/2014/main" id="{1531845E-43D9-40B8-B360-4281D8E83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696">
            <a:off x="3078409" y="245092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imogem | Genshin Impact Wiki | Fandom">
            <a:extLst>
              <a:ext uri="{FF2B5EF4-FFF2-40B4-BE49-F238E27FC236}">
                <a16:creationId xmlns:a16="http://schemas.microsoft.com/office/drawing/2014/main" id="{431CEFFA-4D7E-43BF-88D4-5ACDAB93A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304" flipH="1">
            <a:off x="6678757" y="245947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736938-F299-4F7D-8F8C-40DEF6E67089}"/>
              </a:ext>
            </a:extLst>
          </p:cNvPr>
          <p:cNvSpPr txBox="1"/>
          <p:nvPr/>
        </p:nvSpPr>
        <p:spPr>
          <a:xfrm>
            <a:off x="5905494" y="325269"/>
            <a:ext cx="15314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i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29000">
                      <a:srgbClr val="F9C3E0"/>
                    </a:gs>
                    <a:gs pos="84000">
                      <a:srgbClr val="CDE9FE"/>
                    </a:gs>
                    <a:gs pos="100000">
                      <a:srgbClr val="7DB2FB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14300">
                    <a:srgbClr val="CDE9FE"/>
                  </a:glow>
                </a:effectLst>
                <a:latin typeface="HYWenHei-85W" panose="00020600040101010101" pitchFamily="18" charset="-128"/>
                <a:ea typeface="HYWenHei-85W" panose="00020600040101010101" pitchFamily="18" charset="-128"/>
                <a:cs typeface="HYWenHei-85W" panose="00020600040101010101" pitchFamily="18" charset="-128"/>
              </a:rPr>
              <a:t>3</a:t>
            </a:r>
          </a:p>
        </p:txBody>
      </p:sp>
      <p:pic>
        <p:nvPicPr>
          <p:cNvPr id="9" name="Picture 2" descr="File:Genshin Impact logo.svg - Wikipedia">
            <a:extLst>
              <a:ext uri="{FF2B5EF4-FFF2-40B4-BE49-F238E27FC236}">
                <a16:creationId xmlns:a16="http://schemas.microsoft.com/office/drawing/2014/main" id="{10027254-17C9-4699-92F2-2EF2653C0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3699"/>
            <a:ext cx="1531490" cy="5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enshin Impact Barbara Pegg and Favonius Codex Cursor">
            <a:hlinkClick r:id="rId8" action="ppaction://hlinksldjump"/>
            <a:extLst>
              <a:ext uri="{FF2B5EF4-FFF2-40B4-BE49-F238E27FC236}">
                <a16:creationId xmlns:a16="http://schemas.microsoft.com/office/drawing/2014/main" id="{385041FA-9406-47F5-BDE5-8C05D2D36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 bwMode="auto">
          <a:xfrm>
            <a:off x="0" y="5519600"/>
            <a:ext cx="1286691" cy="1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7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1322</Words>
  <Application>Microsoft Office PowerPoint</Application>
  <PresentationFormat>와이드스크린</PresentationFormat>
  <Paragraphs>426</Paragraphs>
  <Slides>34</Slides>
  <Notes>33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2" baseType="lpstr">
      <vt:lpstr>Calibri</vt:lpstr>
      <vt:lpstr>Arial</vt:lpstr>
      <vt:lpstr>맑은 고딕</vt:lpstr>
      <vt:lpstr>Berlin Sans FB Demi</vt:lpstr>
      <vt:lpstr>HYWenHei-85W</vt:lpstr>
      <vt:lpstr>Calibri Light</vt:lpstr>
      <vt:lpstr>Arial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23</cp:revision>
  <dcterms:created xsi:type="dcterms:W3CDTF">2024-05-28T06:46:43Z</dcterms:created>
  <dcterms:modified xsi:type="dcterms:W3CDTF">2024-06-25T07:07:06Z</dcterms:modified>
</cp:coreProperties>
</file>