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84" r:id="rId2"/>
    <p:sldId id="263" r:id="rId3"/>
    <p:sldId id="299" r:id="rId4"/>
    <p:sldId id="285" r:id="rId5"/>
    <p:sldId id="286" r:id="rId6"/>
    <p:sldId id="258" r:id="rId7"/>
    <p:sldId id="287" r:id="rId8"/>
    <p:sldId id="288" r:id="rId9"/>
    <p:sldId id="290" r:id="rId10"/>
    <p:sldId id="291" r:id="rId11"/>
    <p:sldId id="293" r:id="rId12"/>
    <p:sldId id="292" r:id="rId13"/>
    <p:sldId id="294" r:id="rId14"/>
    <p:sldId id="295" r:id="rId15"/>
    <p:sldId id="296" r:id="rId16"/>
    <p:sldId id="297" r:id="rId17"/>
    <p:sldId id="298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Berlin Sans FB Demi" panose="020E0802020502020306" pitchFamily="34" charset="0"/>
      <p:bold r:id="rId21"/>
    </p:embeddedFont>
    <p:embeddedFont>
      <p:font typeface="Gill Sans Nova Cond Ultra Bold" panose="020B0B04020104020203" pitchFamily="34" charset="0"/>
      <p:bold r:id="rId22"/>
    </p:embeddedFont>
    <p:embeddedFont>
      <p:font typeface="Showcard Gothic" panose="04020904020102020604" pitchFamily="82" charset="0"/>
      <p:regular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6F1A975-1F79-4A06-866E-2F62BFE5F808}">
          <p14:sldIdLst>
            <p14:sldId id="284"/>
          </p14:sldIdLst>
        </p14:section>
        <p14:section name="How To Play" id="{FC13C326-76E6-4D12-9973-510DE2EC433F}">
          <p14:sldIdLst>
            <p14:sldId id="263"/>
            <p14:sldId id="299"/>
            <p14:sldId id="285"/>
          </p14:sldIdLst>
        </p14:section>
        <p14:section name="Game" id="{F949336D-9E27-40E9-9806-6360F86FABCD}">
          <p14:sldIdLst>
            <p14:sldId id="286"/>
            <p14:sldId id="258"/>
            <p14:sldId id="287"/>
            <p14:sldId id="288"/>
            <p14:sldId id="290"/>
            <p14:sldId id="291"/>
            <p14:sldId id="293"/>
            <p14:sldId id="292"/>
            <p14:sldId id="294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04C"/>
    <a:srgbClr val="2D5486"/>
    <a:srgbClr val="DC143C"/>
    <a:srgbClr val="FF1493"/>
    <a:srgbClr val="E6E6E6"/>
    <a:srgbClr val="81D6EB"/>
    <a:srgbClr val="4EACC6"/>
    <a:srgbClr val="C33F29"/>
    <a:srgbClr val="5D1C14"/>
    <a:srgbClr val="9A3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653" autoAdjust="0"/>
  </p:normalViewPr>
  <p:slideViewPr>
    <p:cSldViewPr snapToGrid="0">
      <p:cViewPr varScale="1">
        <p:scale>
          <a:sx n="84" d="100"/>
          <a:sy n="84" d="100"/>
        </p:scale>
        <p:origin x="10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A05B6-6C89-414A-8435-441D6C9F1B9A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31CA1-FF7F-4D82-831C-561D1D7B7F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208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 And Jerry Knockout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1553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61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035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108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80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8308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31CA1-FF7F-4D82-831C-561D1D7B7F6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7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31CA1-FF7F-4D82-831C-561D1D7B7F6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62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92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is numbered, a student will choose a box and repeat the word/sentence. </a:t>
            </a:r>
            <a:b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student whose number is revealed is out and will choose another box to read.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continues until there is one winner.</a:t>
            </a: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ko-KR" alt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186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is numbered, a student will choose a box and repeat the word/sentence. </a:t>
            </a:r>
            <a:b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student whose number is revealed is out and will choose another box to read.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continues until there is one winner.</a:t>
            </a: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ko-KR" alt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261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is numbered, a student will choose a box and repeat the word/sentence. </a:t>
            </a:r>
            <a:b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student whose number is revealed is out and will choose another box to read.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continues until there is one winner.</a:t>
            </a: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ko-KR" alt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765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03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922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317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tile to reveal the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there are less students than numbers the student must choose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31CA1-FF7F-4D82-831C-561D1D7B7F6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11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503449-6494-4A5B-9849-B4364DD6E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6F2F97-9C73-4C85-B60E-E50797464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23EB10-C3BD-4366-905F-D5875E8D2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C94507-56CD-4C93-A2A7-962B6290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9FF24E-904B-47EC-B1A0-917632CA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41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401535-1CC7-4512-81D6-43A8DF5B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250AB98-AC85-4AB4-A85A-BF569A1B7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42D30E-6757-4DA8-9895-BC824586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81A8EB-5164-4850-AB76-B74002CF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77DACB-34C6-4BE9-8F89-5FF47880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26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03ACA7A-9BD5-45CC-8A4D-367369D1B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A80494B-B44B-42DA-A175-24ACC2EF4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5B54C3-06EF-44B8-8FE4-441B0B26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F851ED-A0C4-43C1-9977-E0CD5C97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DA0419-4130-44DD-AE83-C17B92BA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602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4E5AEA-71CB-43E2-8813-E4E560F4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0C214E-D145-4E04-8F81-AD2D37CBA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CD4B8C-CF29-47E9-8371-8A02D03C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E50374-C288-49F4-93A5-6759C641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4B6995-7A25-4BC9-99DB-BADD2A76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30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97D413-7A2E-4B9E-84A0-8B0B72A4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5C4127-EC26-43A0-855A-7757A05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7987E9-E581-4206-9989-BB073DB0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74EB0D-3062-4B1C-A471-B80601A4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2787B2-0C8E-4660-857B-E9D6475A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09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943B2C-F891-40E2-88BA-B16F97D5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F796D7-FB12-4C59-A9B1-50E17F828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41A844C-3E51-4797-B97C-7CBCA5358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E1C0460-05B9-40DF-820A-254F1F65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7B3B781-8840-4CB0-A63C-AAD1D20D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602132F-99BB-4E98-B570-AF2CFF94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77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BD1AEF-2182-440C-BAE6-6A53838D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B0EED5-32E5-4A63-B6A3-3651F87B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FDE7FEF-CD42-403D-833A-9D1EE203F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29C19B-5D29-437D-8AD3-FB89687CE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9F56A5C-87AA-4221-A5AA-9D36C4811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784A47C-F3ED-41C4-81E9-BB95A0A1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02BCA58-20F6-4EA5-963E-9BEE5BF0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9D4BB31-D657-4515-9F05-7AB4B338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02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D23AF8-3E5A-414D-AB1C-7C43D012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CCFB4C6-B4CC-45F0-B149-AFF540B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DC4E0D7-5F53-4E2F-8B8E-FC641C37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D6898-03F9-4669-BC49-3A4F3A74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81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26B1348-A304-44EF-8D53-FEA43640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06A3D09-4B22-4ED9-8B7A-1C14A5B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06EA4D-0958-497C-98F6-CE4E640E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72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759EBA-06BA-4431-8F92-7175254D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9AA2E4-4168-4A8F-98A6-4C45A8851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DE2BD14-16EB-4C84-B00E-347A7E322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B118FA4-0061-4413-843F-7C4BD38A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65B216-CF05-4A1B-BC4E-84B039AF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6ED4529-103A-4F56-B414-18E53DBD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90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E094BD-7432-41B9-A221-82E12C97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3AFCE88-227F-463F-977C-40E4E845B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0CA21C-264E-414D-A715-7764C293D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6733549-F172-4553-BC8F-7142308B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BB64CA-7EF8-41C9-8E99-8B11EA84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BBFAD8C-3F14-4270-81E1-B5299A86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89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29D8220-56D3-43C6-8AC4-FEA760FC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162302-E1A9-48B2-9EED-46AD424A7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85BA86-990B-49E7-A27E-F96552EA3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BD2A5-7101-47F7-9F29-AF4E5F929471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A3E420-D1BD-4933-A10C-E5DDC9AC1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DD031C-EE88-4F79-929B-8989A63F0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63B01-4516-46D9-8B58-85C3E32EB40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36AB5-4AEE-4D9F-853D-6CBC0D264FF2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946DD-195E-407F-8459-CB314CB4940B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487">
            <a:off x="6472629" y="950695"/>
            <a:ext cx="5732810" cy="17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Clipart clouds explosion, Clipart clouds explosion Transparent ...">
            <a:extLst>
              <a:ext uri="{FF2B5EF4-FFF2-40B4-BE49-F238E27FC236}">
                <a16:creationId xmlns:a16="http://schemas.microsoft.com/office/drawing/2014/main" id="{ECB5273C-52C8-4005-98A7-41325629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632">
            <a:off x="7350884" y="2454509"/>
            <a:ext cx="4559170" cy="21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21636-3EB5-4A39-A126-D9FAF13F33ED}"/>
              </a:ext>
            </a:extLst>
          </p:cNvPr>
          <p:cNvSpPr txBox="1"/>
          <p:nvPr/>
        </p:nvSpPr>
        <p:spPr>
          <a:xfrm rot="20981367">
            <a:off x="8054375" y="2990133"/>
            <a:ext cx="3152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Gill Sans Nova Cond Ultra Bold" panose="020B0B04020104020203" pitchFamily="34" charset="0"/>
              </a:rPr>
              <a:t>K O K U</a:t>
            </a:r>
            <a:endParaRPr lang="ko-KR" altLang="en-US" sz="6600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Gill Sans Nova Cond Ultra Bold" panose="020B0B04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2CF31-66A3-465A-9BBE-7B9A92938F8B}"/>
              </a:ext>
            </a:extLst>
          </p:cNvPr>
          <p:cNvSpPr txBox="1"/>
          <p:nvPr/>
        </p:nvSpPr>
        <p:spPr>
          <a:xfrm rot="20701912">
            <a:off x="8503957" y="2875002"/>
            <a:ext cx="3152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Gill Sans Nova Cond Ultra Bold" panose="020B0B04020104020203" pitchFamily="34" charset="0"/>
              </a:rPr>
              <a:t>N C O T</a:t>
            </a:r>
            <a:endParaRPr lang="ko-KR" altLang="en-US" sz="6600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Gill Sans Nova Cond Ultra Bold" panose="020B0B04020104020203" pitchFamily="34" charset="0"/>
            </a:endParaRPr>
          </a:p>
        </p:txBody>
      </p:sp>
      <p:pic>
        <p:nvPicPr>
          <p:cNvPr id="2" name="Y2meta.app - Tom And Jerry Main Theme (From _Tom And Jerry_) (128 kbps)">
            <a:hlinkClick r:id="" action="ppaction://media"/>
            <a:extLst>
              <a:ext uri="{FF2B5EF4-FFF2-40B4-BE49-F238E27FC236}">
                <a16:creationId xmlns:a16="http://schemas.microsoft.com/office/drawing/2014/main" id="{BDD715F8-16F1-4F65-BC6D-CC861B98E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6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17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27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1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12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16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19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13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23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25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24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5F2135E-74B6-4DB9-BFDD-93D875CD9F5B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E9B4D76-C9D7-4BC4-AEBA-8136AC10E18B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A36EC1F-A82B-4B8C-8E27-B6227A4B7F29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6D90E16D-E419-4BE3-89BA-8C839C4FE9AF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E3C69E21-B9EE-4767-83EB-C6B0D3183014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0C65875C-F888-4083-9514-98761BEDD507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850CA53-FF04-4FBB-99E0-545E83F23E1D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39F0913-6AC0-48F3-865A-70823EF6D891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E2D2B46D-80E8-4E24-ADBB-A8A508A666A8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FC4578A5-E766-4746-9104-149CC78D8B96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43A5C9AD-5BB0-41BB-A5FB-B537A9590B9B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B18A462C-6889-45A4-8012-B9A4B08F37F0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7509E023-2910-44AF-B58E-784CDAA0599A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5D71FC9A-94CC-45BC-85D8-AF1A88D5677F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745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91F2783-5949-40D9-87B0-0D2530ECA89D}"/>
              </a:ext>
            </a:extLst>
          </p:cNvPr>
          <p:cNvGrpSpPr/>
          <p:nvPr/>
        </p:nvGrpSpPr>
        <p:grpSpPr>
          <a:xfrm>
            <a:off x="1253030" y="713955"/>
            <a:ext cx="9685940" cy="5430090"/>
            <a:chOff x="449139" y="241926"/>
            <a:chExt cx="11335424" cy="6354817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308A057-D7CF-40F3-B7DB-E048189698C6}"/>
                </a:ext>
              </a:extLst>
            </p:cNvPr>
            <p:cNvSpPr/>
            <p:nvPr/>
          </p:nvSpPr>
          <p:spPr>
            <a:xfrm flipH="1">
              <a:off x="654341" y="346570"/>
              <a:ext cx="11130222" cy="6250173"/>
            </a:xfrm>
            <a:custGeom>
              <a:avLst/>
              <a:gdLst>
                <a:gd name="connsiteX0" fmla="*/ 335902 w 6979298"/>
                <a:gd name="connsiteY0" fmla="*/ 3610947 h 4366727"/>
                <a:gd name="connsiteX1" fmla="*/ 335902 w 6979298"/>
                <a:gd name="connsiteY1" fmla="*/ 3610947 h 4366727"/>
                <a:gd name="connsiteX2" fmla="*/ 0 w 6979298"/>
                <a:gd name="connsiteY2" fmla="*/ 709127 h 4366727"/>
                <a:gd name="connsiteX3" fmla="*/ 6979298 w 6979298"/>
                <a:gd name="connsiteY3" fmla="*/ 0 h 4366727"/>
                <a:gd name="connsiteX4" fmla="*/ 6316825 w 6979298"/>
                <a:gd name="connsiteY4" fmla="*/ 4366727 h 4366727"/>
                <a:gd name="connsiteX5" fmla="*/ 335902 w 6979298"/>
                <a:gd name="connsiteY5" fmla="*/ 3610947 h 436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9298" h="4366727">
                  <a:moveTo>
                    <a:pt x="335902" y="3610947"/>
                  </a:moveTo>
                  <a:lnTo>
                    <a:pt x="335902" y="3610947"/>
                  </a:lnTo>
                  <a:lnTo>
                    <a:pt x="0" y="709127"/>
                  </a:lnTo>
                  <a:lnTo>
                    <a:pt x="6979298" y="0"/>
                  </a:lnTo>
                  <a:lnTo>
                    <a:pt x="6316825" y="4366727"/>
                  </a:lnTo>
                  <a:lnTo>
                    <a:pt x="335902" y="3610947"/>
                  </a:lnTo>
                  <a:close/>
                </a:path>
              </a:pathLst>
            </a:custGeom>
            <a:solidFill>
              <a:srgbClr val="81D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4EA995A0-BD29-4716-95CE-A39B48473B6E}"/>
                </a:ext>
              </a:extLst>
            </p:cNvPr>
            <p:cNvSpPr/>
            <p:nvPr/>
          </p:nvSpPr>
          <p:spPr>
            <a:xfrm rot="156450">
              <a:off x="449139" y="241926"/>
              <a:ext cx="10766814" cy="5766319"/>
            </a:xfrm>
            <a:custGeom>
              <a:avLst/>
              <a:gdLst>
                <a:gd name="connsiteX0" fmla="*/ 0 w 6568751"/>
                <a:gd name="connsiteY0" fmla="*/ 951722 h 4002833"/>
                <a:gd name="connsiteX1" fmla="*/ 6568751 w 6568751"/>
                <a:gd name="connsiteY1" fmla="*/ 0 h 4002833"/>
                <a:gd name="connsiteX2" fmla="*/ 6559420 w 6568751"/>
                <a:gd name="connsiteY2" fmla="*/ 4002833 h 4002833"/>
                <a:gd name="connsiteX3" fmla="*/ 774441 w 6568751"/>
                <a:gd name="connsiteY3" fmla="*/ 3956179 h 4002833"/>
                <a:gd name="connsiteX4" fmla="*/ 0 w 6568751"/>
                <a:gd name="connsiteY4" fmla="*/ 951722 h 40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751" h="4002833">
                  <a:moveTo>
                    <a:pt x="0" y="951722"/>
                  </a:moveTo>
                  <a:lnTo>
                    <a:pt x="6568751" y="0"/>
                  </a:lnTo>
                  <a:cubicBezTo>
                    <a:pt x="6565641" y="1334278"/>
                    <a:pt x="6562530" y="2668555"/>
                    <a:pt x="6559420" y="4002833"/>
                  </a:cubicBezTo>
                  <a:lnTo>
                    <a:pt x="774441" y="3956179"/>
                  </a:lnTo>
                  <a:lnTo>
                    <a:pt x="0" y="951722"/>
                  </a:lnTo>
                  <a:close/>
                </a:path>
              </a:pathLst>
            </a:custGeom>
            <a:solidFill>
              <a:srgbClr val="2D5486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A75A8-BC23-4151-8DF2-BCED592DD284}"/>
              </a:ext>
            </a:extLst>
          </p:cNvPr>
          <p:cNvSpPr txBox="1"/>
          <p:nvPr/>
        </p:nvSpPr>
        <p:spPr>
          <a:xfrm rot="20561231">
            <a:off x="1640761" y="1385729"/>
            <a:ext cx="823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ROUND 3</a:t>
            </a:r>
            <a:endParaRPr lang="ko-KR" altLang="en-US" sz="138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Tom And Jerry PNG Image for Free Download">
            <a:extLst>
              <a:ext uri="{FF2B5EF4-FFF2-40B4-BE49-F238E27FC236}">
                <a16:creationId xmlns:a16="http://schemas.microsoft.com/office/drawing/2014/main" id="{F84D8381-CAAD-4994-8461-0811CACE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15" y="2226555"/>
            <a:ext cx="5220024" cy="463144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8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12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7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14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23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9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16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25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5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B366960-F9F9-44E0-A377-4D5F116016B2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D0F806A-4566-4054-A279-AC6D8601680D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550BCB8-FE02-46B7-8693-C1A937F5CCB5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EA81C55D-03A7-4B1D-9DFA-09D7C70BF2A5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7530FEFF-E373-429E-8856-80295415D9FB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0AAE3CF4-FAE8-45EE-8063-54605F68E9D2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7BB42125-E4AC-49AF-A730-FE5F958152C0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AAEBCCD2-CB41-4C7C-9640-1D95AD78A177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03C5331-A469-4E5D-B00C-A92F64F88333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6972EF9B-15CE-4683-9C9A-EF545C92C9F4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8F2CFFCB-4489-40EC-ABB6-7EC0EAD88124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C85CDFB6-15FE-4CDE-8D90-B9FC3D97CA07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8E320F8-71ED-4ACB-9F37-1605DFAA3105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8DC15DFE-05C8-47F5-A00D-DBDB87CF8C4B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99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26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6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11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24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22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8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19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13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10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17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28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F38163CE-DA5D-452A-BB8A-8D21C62C8CBC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C7091EC-1E73-4A27-9AE5-01376C20CBA8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28F2B09-22C8-4EFA-AD94-A58EC230CC16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D6DC558-C85C-4A72-962E-5368F0E8CAE8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B1CDBD81-CFFA-4AD6-BCB9-BC4E3A00384A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73A0274A-F37A-457C-B366-F8B442D80C10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B20B127B-FB22-44C1-B3EE-274AAD371E75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A70547A0-FCF8-4E96-9DA5-645FC441117D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23085159-B7AF-44CA-821C-5A2E6F448CCE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E14307FF-B169-4594-8FEE-5DCA44CFFE85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5228E120-BA23-4066-8F26-D3F041560959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DA4EE8BA-6551-4ACB-93DF-65E7054717A2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43423B11-5292-4404-8752-330D8FF3866E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67021D09-EF41-461E-94CB-B49BD130887F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043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91F2783-5949-40D9-87B0-0D2530ECA89D}"/>
              </a:ext>
            </a:extLst>
          </p:cNvPr>
          <p:cNvGrpSpPr/>
          <p:nvPr/>
        </p:nvGrpSpPr>
        <p:grpSpPr>
          <a:xfrm>
            <a:off x="1253030" y="713955"/>
            <a:ext cx="9685940" cy="5430090"/>
            <a:chOff x="449139" y="241926"/>
            <a:chExt cx="11335424" cy="6354817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308A057-D7CF-40F3-B7DB-E048189698C6}"/>
                </a:ext>
              </a:extLst>
            </p:cNvPr>
            <p:cNvSpPr/>
            <p:nvPr/>
          </p:nvSpPr>
          <p:spPr>
            <a:xfrm flipH="1">
              <a:off x="654341" y="346570"/>
              <a:ext cx="11130222" cy="6250173"/>
            </a:xfrm>
            <a:custGeom>
              <a:avLst/>
              <a:gdLst>
                <a:gd name="connsiteX0" fmla="*/ 335902 w 6979298"/>
                <a:gd name="connsiteY0" fmla="*/ 3610947 h 4366727"/>
                <a:gd name="connsiteX1" fmla="*/ 335902 w 6979298"/>
                <a:gd name="connsiteY1" fmla="*/ 3610947 h 4366727"/>
                <a:gd name="connsiteX2" fmla="*/ 0 w 6979298"/>
                <a:gd name="connsiteY2" fmla="*/ 709127 h 4366727"/>
                <a:gd name="connsiteX3" fmla="*/ 6979298 w 6979298"/>
                <a:gd name="connsiteY3" fmla="*/ 0 h 4366727"/>
                <a:gd name="connsiteX4" fmla="*/ 6316825 w 6979298"/>
                <a:gd name="connsiteY4" fmla="*/ 4366727 h 4366727"/>
                <a:gd name="connsiteX5" fmla="*/ 335902 w 6979298"/>
                <a:gd name="connsiteY5" fmla="*/ 3610947 h 436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9298" h="4366727">
                  <a:moveTo>
                    <a:pt x="335902" y="3610947"/>
                  </a:moveTo>
                  <a:lnTo>
                    <a:pt x="335902" y="3610947"/>
                  </a:lnTo>
                  <a:lnTo>
                    <a:pt x="0" y="709127"/>
                  </a:lnTo>
                  <a:lnTo>
                    <a:pt x="6979298" y="0"/>
                  </a:lnTo>
                  <a:lnTo>
                    <a:pt x="6316825" y="4366727"/>
                  </a:lnTo>
                  <a:lnTo>
                    <a:pt x="335902" y="3610947"/>
                  </a:lnTo>
                  <a:close/>
                </a:path>
              </a:pathLst>
            </a:custGeom>
            <a:solidFill>
              <a:srgbClr val="81D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4EA995A0-BD29-4716-95CE-A39B48473B6E}"/>
                </a:ext>
              </a:extLst>
            </p:cNvPr>
            <p:cNvSpPr/>
            <p:nvPr/>
          </p:nvSpPr>
          <p:spPr>
            <a:xfrm rot="156450">
              <a:off x="449139" y="241926"/>
              <a:ext cx="10766814" cy="5766319"/>
            </a:xfrm>
            <a:custGeom>
              <a:avLst/>
              <a:gdLst>
                <a:gd name="connsiteX0" fmla="*/ 0 w 6568751"/>
                <a:gd name="connsiteY0" fmla="*/ 951722 h 4002833"/>
                <a:gd name="connsiteX1" fmla="*/ 6568751 w 6568751"/>
                <a:gd name="connsiteY1" fmla="*/ 0 h 4002833"/>
                <a:gd name="connsiteX2" fmla="*/ 6559420 w 6568751"/>
                <a:gd name="connsiteY2" fmla="*/ 4002833 h 4002833"/>
                <a:gd name="connsiteX3" fmla="*/ 774441 w 6568751"/>
                <a:gd name="connsiteY3" fmla="*/ 3956179 h 4002833"/>
                <a:gd name="connsiteX4" fmla="*/ 0 w 6568751"/>
                <a:gd name="connsiteY4" fmla="*/ 951722 h 40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751" h="4002833">
                  <a:moveTo>
                    <a:pt x="0" y="951722"/>
                  </a:moveTo>
                  <a:lnTo>
                    <a:pt x="6568751" y="0"/>
                  </a:lnTo>
                  <a:cubicBezTo>
                    <a:pt x="6565641" y="1334278"/>
                    <a:pt x="6562530" y="2668555"/>
                    <a:pt x="6559420" y="4002833"/>
                  </a:cubicBezTo>
                  <a:lnTo>
                    <a:pt x="774441" y="3956179"/>
                  </a:lnTo>
                  <a:lnTo>
                    <a:pt x="0" y="951722"/>
                  </a:lnTo>
                  <a:close/>
                </a:path>
              </a:pathLst>
            </a:custGeom>
            <a:solidFill>
              <a:srgbClr val="2D5486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A75A8-BC23-4151-8DF2-BCED592DD284}"/>
              </a:ext>
            </a:extLst>
          </p:cNvPr>
          <p:cNvSpPr txBox="1"/>
          <p:nvPr/>
        </p:nvSpPr>
        <p:spPr>
          <a:xfrm rot="20561231">
            <a:off x="1640761" y="1385729"/>
            <a:ext cx="823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ROUND </a:t>
            </a:r>
            <a:r>
              <a:rPr lang="en-US" altLang="ko-KR" sz="1380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  <a:ea typeface="맑은 고딕" panose="020B0503020000020004" pitchFamily="50" charset="-127"/>
              </a:rPr>
              <a:t>4</a:t>
            </a:r>
            <a:endParaRPr kumimoji="0" lang="ko-KR" altLang="en-US" sz="138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Picture 2" descr="Tom And Jerry PNG Image for Free Download">
            <a:extLst>
              <a:ext uri="{FF2B5EF4-FFF2-40B4-BE49-F238E27FC236}">
                <a16:creationId xmlns:a16="http://schemas.microsoft.com/office/drawing/2014/main" id="{F84D8381-CAAD-4994-8461-0811CACE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15" y="2226555"/>
            <a:ext cx="5220024" cy="463144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5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17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24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11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19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13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8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26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22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white"/>
                </a:solidFill>
                <a:latin typeface="Showcard Gothic" panose="04020904020102020604" pitchFamily="82" charset="0"/>
              </a:rPr>
              <a:t>28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15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6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BD6B7BB4-67A0-47F3-A481-566753E80A31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BF78DBC-D05C-433C-B456-E1FC67BCA3F5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22D7D87-CCF5-4B10-861D-70A132AE3CA7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7B51CC09-E400-49BF-8914-A3E74C450896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70F8A92-3D73-4174-8743-1740A364D35C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92AB124E-7ABD-4D51-92D8-8617B72EFB9E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51933F2-C4A6-476A-9513-8937E8238566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A89FB593-E6BE-49E6-8A9E-EB7E03FE1A6C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F6FF492-A473-40E0-A74A-5B42064FEB6E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72866AC-AEDD-423E-BB6C-2E7245BDE471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99D71DB1-FE20-4C09-B7FA-2460D536DA6B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11CD3E5-8DAA-4677-971B-8029862F3F61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584D449-A4C4-42CA-B1DA-FB4465027BB1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A7276F5A-9ABE-4A61-A46C-FF65385C335B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299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18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27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25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14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12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9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3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23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16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587D84A1-FEB0-4269-A3EB-6E49EA251D14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ED0C979-70CC-4266-AB3C-A4020BD96A6E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BCA81CD9-A1BE-4608-8958-AF245843CBD1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874FF7F6-3746-4A97-94C7-085DE1B82189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A29569A1-CC0A-4011-8D01-CF5D1E712415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4466E654-3768-4AE6-AA56-42BC6CF802EE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B9875F42-0A36-4C97-8D5F-4D044EF91ACC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B579A773-8B24-492A-AEBE-09CCF2C10BB2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0BB3798-6F8B-4E5B-AC3D-C8BB8F4969DD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46A05B18-02FB-4B73-880A-32A39F9BCB5F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4B8992DD-C2D0-43DD-B021-798239E6818B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944E754-9335-4B5A-8B17-FEEC9C50A6ED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34D5E6A-017E-403D-B789-57ABE65A8C84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1E084C6B-C4C4-4CD4-9345-DC87384F0D46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70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91F2783-5949-40D9-87B0-0D2530ECA89D}"/>
              </a:ext>
            </a:extLst>
          </p:cNvPr>
          <p:cNvGrpSpPr/>
          <p:nvPr/>
        </p:nvGrpSpPr>
        <p:grpSpPr>
          <a:xfrm>
            <a:off x="1253030" y="713955"/>
            <a:ext cx="9685940" cy="5430090"/>
            <a:chOff x="449139" y="241926"/>
            <a:chExt cx="11335424" cy="6354817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308A057-D7CF-40F3-B7DB-E048189698C6}"/>
                </a:ext>
              </a:extLst>
            </p:cNvPr>
            <p:cNvSpPr/>
            <p:nvPr/>
          </p:nvSpPr>
          <p:spPr>
            <a:xfrm flipH="1">
              <a:off x="654341" y="346570"/>
              <a:ext cx="11130222" cy="6250173"/>
            </a:xfrm>
            <a:custGeom>
              <a:avLst/>
              <a:gdLst>
                <a:gd name="connsiteX0" fmla="*/ 335902 w 6979298"/>
                <a:gd name="connsiteY0" fmla="*/ 3610947 h 4366727"/>
                <a:gd name="connsiteX1" fmla="*/ 335902 w 6979298"/>
                <a:gd name="connsiteY1" fmla="*/ 3610947 h 4366727"/>
                <a:gd name="connsiteX2" fmla="*/ 0 w 6979298"/>
                <a:gd name="connsiteY2" fmla="*/ 709127 h 4366727"/>
                <a:gd name="connsiteX3" fmla="*/ 6979298 w 6979298"/>
                <a:gd name="connsiteY3" fmla="*/ 0 h 4366727"/>
                <a:gd name="connsiteX4" fmla="*/ 6316825 w 6979298"/>
                <a:gd name="connsiteY4" fmla="*/ 4366727 h 4366727"/>
                <a:gd name="connsiteX5" fmla="*/ 335902 w 6979298"/>
                <a:gd name="connsiteY5" fmla="*/ 3610947 h 436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9298" h="4366727">
                  <a:moveTo>
                    <a:pt x="335902" y="3610947"/>
                  </a:moveTo>
                  <a:lnTo>
                    <a:pt x="335902" y="3610947"/>
                  </a:lnTo>
                  <a:lnTo>
                    <a:pt x="0" y="709127"/>
                  </a:lnTo>
                  <a:lnTo>
                    <a:pt x="6979298" y="0"/>
                  </a:lnTo>
                  <a:lnTo>
                    <a:pt x="6316825" y="4366727"/>
                  </a:lnTo>
                  <a:lnTo>
                    <a:pt x="335902" y="3610947"/>
                  </a:lnTo>
                  <a:close/>
                </a:path>
              </a:pathLst>
            </a:custGeom>
            <a:solidFill>
              <a:srgbClr val="81D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4EA995A0-BD29-4716-95CE-A39B48473B6E}"/>
                </a:ext>
              </a:extLst>
            </p:cNvPr>
            <p:cNvSpPr/>
            <p:nvPr/>
          </p:nvSpPr>
          <p:spPr>
            <a:xfrm rot="156450">
              <a:off x="449139" y="241926"/>
              <a:ext cx="10766814" cy="5766319"/>
            </a:xfrm>
            <a:custGeom>
              <a:avLst/>
              <a:gdLst>
                <a:gd name="connsiteX0" fmla="*/ 0 w 6568751"/>
                <a:gd name="connsiteY0" fmla="*/ 951722 h 4002833"/>
                <a:gd name="connsiteX1" fmla="*/ 6568751 w 6568751"/>
                <a:gd name="connsiteY1" fmla="*/ 0 h 4002833"/>
                <a:gd name="connsiteX2" fmla="*/ 6559420 w 6568751"/>
                <a:gd name="connsiteY2" fmla="*/ 4002833 h 4002833"/>
                <a:gd name="connsiteX3" fmla="*/ 774441 w 6568751"/>
                <a:gd name="connsiteY3" fmla="*/ 3956179 h 4002833"/>
                <a:gd name="connsiteX4" fmla="*/ 0 w 6568751"/>
                <a:gd name="connsiteY4" fmla="*/ 951722 h 40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751" h="4002833">
                  <a:moveTo>
                    <a:pt x="0" y="951722"/>
                  </a:moveTo>
                  <a:lnTo>
                    <a:pt x="6568751" y="0"/>
                  </a:lnTo>
                  <a:cubicBezTo>
                    <a:pt x="6565641" y="1334278"/>
                    <a:pt x="6562530" y="2668555"/>
                    <a:pt x="6559420" y="4002833"/>
                  </a:cubicBezTo>
                  <a:lnTo>
                    <a:pt x="774441" y="3956179"/>
                  </a:lnTo>
                  <a:lnTo>
                    <a:pt x="0" y="951722"/>
                  </a:lnTo>
                  <a:close/>
                </a:path>
              </a:pathLst>
            </a:custGeom>
            <a:solidFill>
              <a:srgbClr val="2D5486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A75A8-BC23-4151-8DF2-BCED592DD284}"/>
              </a:ext>
            </a:extLst>
          </p:cNvPr>
          <p:cNvSpPr txBox="1"/>
          <p:nvPr/>
        </p:nvSpPr>
        <p:spPr>
          <a:xfrm rot="20561231">
            <a:off x="1980135" y="1978007"/>
            <a:ext cx="823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Finish</a:t>
            </a:r>
            <a:endParaRPr kumimoji="0" lang="ko-KR" altLang="en-US" sz="138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545A15-5253-40BF-8804-2D624394E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44" y="4020321"/>
            <a:ext cx="4452978" cy="22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6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B308A057-D7CF-40F3-B7DB-E048189698C6}"/>
              </a:ext>
            </a:extLst>
          </p:cNvPr>
          <p:cNvSpPr/>
          <p:nvPr/>
        </p:nvSpPr>
        <p:spPr>
          <a:xfrm flipH="1">
            <a:off x="654341" y="346570"/>
            <a:ext cx="11130222" cy="6250173"/>
          </a:xfrm>
          <a:custGeom>
            <a:avLst/>
            <a:gdLst>
              <a:gd name="connsiteX0" fmla="*/ 335902 w 6979298"/>
              <a:gd name="connsiteY0" fmla="*/ 3610947 h 4366727"/>
              <a:gd name="connsiteX1" fmla="*/ 335902 w 6979298"/>
              <a:gd name="connsiteY1" fmla="*/ 3610947 h 4366727"/>
              <a:gd name="connsiteX2" fmla="*/ 0 w 6979298"/>
              <a:gd name="connsiteY2" fmla="*/ 709127 h 4366727"/>
              <a:gd name="connsiteX3" fmla="*/ 6979298 w 6979298"/>
              <a:gd name="connsiteY3" fmla="*/ 0 h 4366727"/>
              <a:gd name="connsiteX4" fmla="*/ 6316825 w 6979298"/>
              <a:gd name="connsiteY4" fmla="*/ 4366727 h 4366727"/>
              <a:gd name="connsiteX5" fmla="*/ 335902 w 6979298"/>
              <a:gd name="connsiteY5" fmla="*/ 3610947 h 436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9298" h="4366727">
                <a:moveTo>
                  <a:pt x="335902" y="3610947"/>
                </a:moveTo>
                <a:lnTo>
                  <a:pt x="335902" y="3610947"/>
                </a:lnTo>
                <a:lnTo>
                  <a:pt x="0" y="709127"/>
                </a:lnTo>
                <a:lnTo>
                  <a:pt x="6979298" y="0"/>
                </a:lnTo>
                <a:lnTo>
                  <a:pt x="6316825" y="4366727"/>
                </a:lnTo>
                <a:lnTo>
                  <a:pt x="335902" y="3610947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4EA995A0-BD29-4716-95CE-A39B48473B6E}"/>
              </a:ext>
            </a:extLst>
          </p:cNvPr>
          <p:cNvSpPr/>
          <p:nvPr/>
        </p:nvSpPr>
        <p:spPr>
          <a:xfrm rot="156450">
            <a:off x="449139" y="241926"/>
            <a:ext cx="10766814" cy="5766319"/>
          </a:xfrm>
          <a:custGeom>
            <a:avLst/>
            <a:gdLst>
              <a:gd name="connsiteX0" fmla="*/ 0 w 6568751"/>
              <a:gd name="connsiteY0" fmla="*/ 951722 h 4002833"/>
              <a:gd name="connsiteX1" fmla="*/ 6568751 w 6568751"/>
              <a:gd name="connsiteY1" fmla="*/ 0 h 4002833"/>
              <a:gd name="connsiteX2" fmla="*/ 6559420 w 6568751"/>
              <a:gd name="connsiteY2" fmla="*/ 4002833 h 4002833"/>
              <a:gd name="connsiteX3" fmla="*/ 774441 w 6568751"/>
              <a:gd name="connsiteY3" fmla="*/ 3956179 h 4002833"/>
              <a:gd name="connsiteX4" fmla="*/ 0 w 6568751"/>
              <a:gd name="connsiteY4" fmla="*/ 951722 h 40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8751" h="4002833">
                <a:moveTo>
                  <a:pt x="0" y="951722"/>
                </a:moveTo>
                <a:lnTo>
                  <a:pt x="6568751" y="0"/>
                </a:lnTo>
                <a:cubicBezTo>
                  <a:pt x="6565641" y="1334278"/>
                  <a:pt x="6562530" y="2668555"/>
                  <a:pt x="6559420" y="4002833"/>
                </a:cubicBezTo>
                <a:lnTo>
                  <a:pt x="774441" y="3956179"/>
                </a:lnTo>
                <a:lnTo>
                  <a:pt x="0" y="951722"/>
                </a:lnTo>
                <a:close/>
              </a:path>
            </a:pathLst>
          </a:custGeom>
          <a:solidFill>
            <a:srgbClr val="2D5486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969FD-F954-49C8-9A18-28F5C476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75" y="4455734"/>
            <a:ext cx="4452978" cy="220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9A349-494D-4D0F-9BF7-55B369D0CEAB}"/>
              </a:ext>
            </a:extLst>
          </p:cNvPr>
          <p:cNvSpPr txBox="1"/>
          <p:nvPr/>
        </p:nvSpPr>
        <p:spPr>
          <a:xfrm rot="21333822">
            <a:off x="686424" y="244549"/>
            <a:ext cx="5498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n w="28575">
                  <a:solidFill>
                    <a:schemeClr val="bg1"/>
                  </a:solidFill>
                </a:ln>
                <a:latin typeface="Berlin Sans FB Demi" panose="020E0802020502020306" pitchFamily="34" charset="0"/>
              </a:rPr>
              <a:t>How to play</a:t>
            </a:r>
            <a:endParaRPr lang="ko-KR" altLang="en-US" sz="6600" dirty="0">
              <a:ln w="28575">
                <a:solidFill>
                  <a:schemeClr val="bg1"/>
                </a:solidFill>
              </a:ln>
              <a:latin typeface="Berlin Sans FB Demi" panose="020E08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3174F-2AFE-453A-95B9-C4E0977B6472}"/>
              </a:ext>
            </a:extLst>
          </p:cNvPr>
          <p:cNvSpPr txBox="1"/>
          <p:nvPr/>
        </p:nvSpPr>
        <p:spPr>
          <a:xfrm>
            <a:off x="755009" y="1412171"/>
            <a:ext cx="634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All students will stand up.</a:t>
            </a:r>
            <a:endParaRPr lang="ko-KR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052-57B8-4303-801D-761233C36055}"/>
              </a:ext>
            </a:extLst>
          </p:cNvPr>
          <p:cNvSpPr txBox="1"/>
          <p:nvPr/>
        </p:nvSpPr>
        <p:spPr>
          <a:xfrm>
            <a:off x="1377193" y="2294436"/>
            <a:ext cx="981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2D5486"/>
                </a:solidFill>
                <a:latin typeface="Berlin Sans FB Demi" panose="020E0802020502020306" pitchFamily="34" charset="0"/>
              </a:rPr>
              <a:t>Choose: </a:t>
            </a:r>
            <a:r>
              <a:rPr lang="en-US" altLang="ko-KR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One student will choose a box and read the word/sentence.</a:t>
            </a:r>
            <a:endParaRPr lang="ko-KR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197A4-39A5-4EC3-A948-F5EAD4588C66}"/>
              </a:ext>
            </a:extLst>
          </p:cNvPr>
          <p:cNvSpPr txBox="1"/>
          <p:nvPr/>
        </p:nvSpPr>
        <p:spPr>
          <a:xfrm>
            <a:off x="1377193" y="3944812"/>
            <a:ext cx="975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Behind the box there is a number.</a:t>
            </a:r>
            <a:endParaRPr lang="ko-KR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B308A057-D7CF-40F3-B7DB-E048189698C6}"/>
              </a:ext>
            </a:extLst>
          </p:cNvPr>
          <p:cNvSpPr/>
          <p:nvPr/>
        </p:nvSpPr>
        <p:spPr>
          <a:xfrm flipH="1">
            <a:off x="654341" y="346570"/>
            <a:ext cx="11130222" cy="6250173"/>
          </a:xfrm>
          <a:custGeom>
            <a:avLst/>
            <a:gdLst>
              <a:gd name="connsiteX0" fmla="*/ 335902 w 6979298"/>
              <a:gd name="connsiteY0" fmla="*/ 3610947 h 4366727"/>
              <a:gd name="connsiteX1" fmla="*/ 335902 w 6979298"/>
              <a:gd name="connsiteY1" fmla="*/ 3610947 h 4366727"/>
              <a:gd name="connsiteX2" fmla="*/ 0 w 6979298"/>
              <a:gd name="connsiteY2" fmla="*/ 709127 h 4366727"/>
              <a:gd name="connsiteX3" fmla="*/ 6979298 w 6979298"/>
              <a:gd name="connsiteY3" fmla="*/ 0 h 4366727"/>
              <a:gd name="connsiteX4" fmla="*/ 6316825 w 6979298"/>
              <a:gd name="connsiteY4" fmla="*/ 4366727 h 4366727"/>
              <a:gd name="connsiteX5" fmla="*/ 335902 w 6979298"/>
              <a:gd name="connsiteY5" fmla="*/ 3610947 h 436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9298" h="4366727">
                <a:moveTo>
                  <a:pt x="335902" y="3610947"/>
                </a:moveTo>
                <a:lnTo>
                  <a:pt x="335902" y="3610947"/>
                </a:lnTo>
                <a:lnTo>
                  <a:pt x="0" y="709127"/>
                </a:lnTo>
                <a:lnTo>
                  <a:pt x="6979298" y="0"/>
                </a:lnTo>
                <a:lnTo>
                  <a:pt x="6316825" y="4366727"/>
                </a:lnTo>
                <a:lnTo>
                  <a:pt x="335902" y="3610947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4EA995A0-BD29-4716-95CE-A39B48473B6E}"/>
              </a:ext>
            </a:extLst>
          </p:cNvPr>
          <p:cNvSpPr/>
          <p:nvPr/>
        </p:nvSpPr>
        <p:spPr>
          <a:xfrm rot="156450">
            <a:off x="449139" y="241926"/>
            <a:ext cx="10766814" cy="5766319"/>
          </a:xfrm>
          <a:custGeom>
            <a:avLst/>
            <a:gdLst>
              <a:gd name="connsiteX0" fmla="*/ 0 w 6568751"/>
              <a:gd name="connsiteY0" fmla="*/ 951722 h 4002833"/>
              <a:gd name="connsiteX1" fmla="*/ 6568751 w 6568751"/>
              <a:gd name="connsiteY1" fmla="*/ 0 h 4002833"/>
              <a:gd name="connsiteX2" fmla="*/ 6559420 w 6568751"/>
              <a:gd name="connsiteY2" fmla="*/ 4002833 h 4002833"/>
              <a:gd name="connsiteX3" fmla="*/ 774441 w 6568751"/>
              <a:gd name="connsiteY3" fmla="*/ 3956179 h 4002833"/>
              <a:gd name="connsiteX4" fmla="*/ 0 w 6568751"/>
              <a:gd name="connsiteY4" fmla="*/ 951722 h 40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8751" h="4002833">
                <a:moveTo>
                  <a:pt x="0" y="951722"/>
                </a:moveTo>
                <a:lnTo>
                  <a:pt x="6568751" y="0"/>
                </a:lnTo>
                <a:cubicBezTo>
                  <a:pt x="6565641" y="1334278"/>
                  <a:pt x="6562530" y="2668555"/>
                  <a:pt x="6559420" y="4002833"/>
                </a:cubicBezTo>
                <a:lnTo>
                  <a:pt x="774441" y="3956179"/>
                </a:lnTo>
                <a:lnTo>
                  <a:pt x="0" y="951722"/>
                </a:lnTo>
                <a:close/>
              </a:path>
            </a:pathLst>
          </a:custGeom>
          <a:solidFill>
            <a:srgbClr val="2D5486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969FD-F954-49C8-9A18-28F5C476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75" y="4455734"/>
            <a:ext cx="4452978" cy="220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9A349-494D-4D0F-9BF7-55B369D0CEAB}"/>
              </a:ext>
            </a:extLst>
          </p:cNvPr>
          <p:cNvSpPr txBox="1"/>
          <p:nvPr/>
        </p:nvSpPr>
        <p:spPr>
          <a:xfrm rot="21333822">
            <a:off x="686424" y="244549"/>
            <a:ext cx="5498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n w="28575">
                  <a:solidFill>
                    <a:schemeClr val="bg1"/>
                  </a:solidFill>
                </a:ln>
                <a:latin typeface="Berlin Sans FB Demi" panose="020E0802020502020306" pitchFamily="34" charset="0"/>
              </a:rPr>
              <a:t>How to play</a:t>
            </a:r>
            <a:endParaRPr lang="ko-KR" altLang="en-US" sz="6600" dirty="0">
              <a:ln w="28575">
                <a:solidFill>
                  <a:schemeClr val="bg1"/>
                </a:solidFill>
              </a:ln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052-57B8-4303-801D-761233C36055}"/>
              </a:ext>
            </a:extLst>
          </p:cNvPr>
          <p:cNvSpPr txBox="1"/>
          <p:nvPr/>
        </p:nvSpPr>
        <p:spPr>
          <a:xfrm>
            <a:off x="1377193" y="2294436"/>
            <a:ext cx="981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2D5486"/>
                </a:solidFill>
                <a:latin typeface="Berlin Sans FB Demi" panose="020E0802020502020306" pitchFamily="34" charset="0"/>
              </a:rPr>
              <a:t>Elimination: </a:t>
            </a:r>
            <a:r>
              <a:rPr lang="en-US" altLang="ko-KR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I</a:t>
            </a:r>
            <a:r>
              <a:rPr lang="en-US" altLang="ko-KR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f it is your number, you are out.</a:t>
            </a:r>
            <a:endParaRPr lang="ko-KR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3F5FC-FF1E-42D8-99DE-24924E9EBA4C}"/>
              </a:ext>
            </a:extLst>
          </p:cNvPr>
          <p:cNvSpPr txBox="1"/>
          <p:nvPr/>
        </p:nvSpPr>
        <p:spPr>
          <a:xfrm>
            <a:off x="1377193" y="3502952"/>
            <a:ext cx="10185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200" dirty="0">
                <a:solidFill>
                  <a:prstClr val="white"/>
                </a:solidFill>
                <a:latin typeface="Berlin Sans FB Demi" panose="020E0802020502020306" pitchFamily="34" charset="0"/>
              </a:rPr>
              <a:t>Before sitting down you will then choose another box and read the sentence.</a:t>
            </a:r>
            <a:endParaRPr lang="ko-KR" altLang="en-US" sz="3200" dirty="0">
              <a:solidFill>
                <a:prstClr val="white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B308A057-D7CF-40F3-B7DB-E048189698C6}"/>
              </a:ext>
            </a:extLst>
          </p:cNvPr>
          <p:cNvSpPr/>
          <p:nvPr/>
        </p:nvSpPr>
        <p:spPr>
          <a:xfrm flipH="1">
            <a:off x="654341" y="346570"/>
            <a:ext cx="11130222" cy="6250173"/>
          </a:xfrm>
          <a:custGeom>
            <a:avLst/>
            <a:gdLst>
              <a:gd name="connsiteX0" fmla="*/ 335902 w 6979298"/>
              <a:gd name="connsiteY0" fmla="*/ 3610947 h 4366727"/>
              <a:gd name="connsiteX1" fmla="*/ 335902 w 6979298"/>
              <a:gd name="connsiteY1" fmla="*/ 3610947 h 4366727"/>
              <a:gd name="connsiteX2" fmla="*/ 0 w 6979298"/>
              <a:gd name="connsiteY2" fmla="*/ 709127 h 4366727"/>
              <a:gd name="connsiteX3" fmla="*/ 6979298 w 6979298"/>
              <a:gd name="connsiteY3" fmla="*/ 0 h 4366727"/>
              <a:gd name="connsiteX4" fmla="*/ 6316825 w 6979298"/>
              <a:gd name="connsiteY4" fmla="*/ 4366727 h 4366727"/>
              <a:gd name="connsiteX5" fmla="*/ 335902 w 6979298"/>
              <a:gd name="connsiteY5" fmla="*/ 3610947 h 436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9298" h="4366727">
                <a:moveTo>
                  <a:pt x="335902" y="3610947"/>
                </a:moveTo>
                <a:lnTo>
                  <a:pt x="335902" y="3610947"/>
                </a:lnTo>
                <a:lnTo>
                  <a:pt x="0" y="709127"/>
                </a:lnTo>
                <a:lnTo>
                  <a:pt x="6979298" y="0"/>
                </a:lnTo>
                <a:lnTo>
                  <a:pt x="6316825" y="4366727"/>
                </a:lnTo>
                <a:lnTo>
                  <a:pt x="335902" y="3610947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4EA995A0-BD29-4716-95CE-A39B48473B6E}"/>
              </a:ext>
            </a:extLst>
          </p:cNvPr>
          <p:cNvSpPr/>
          <p:nvPr/>
        </p:nvSpPr>
        <p:spPr>
          <a:xfrm rot="156450">
            <a:off x="449139" y="241926"/>
            <a:ext cx="10766814" cy="5766319"/>
          </a:xfrm>
          <a:custGeom>
            <a:avLst/>
            <a:gdLst>
              <a:gd name="connsiteX0" fmla="*/ 0 w 6568751"/>
              <a:gd name="connsiteY0" fmla="*/ 951722 h 4002833"/>
              <a:gd name="connsiteX1" fmla="*/ 6568751 w 6568751"/>
              <a:gd name="connsiteY1" fmla="*/ 0 h 4002833"/>
              <a:gd name="connsiteX2" fmla="*/ 6559420 w 6568751"/>
              <a:gd name="connsiteY2" fmla="*/ 4002833 h 4002833"/>
              <a:gd name="connsiteX3" fmla="*/ 774441 w 6568751"/>
              <a:gd name="connsiteY3" fmla="*/ 3956179 h 4002833"/>
              <a:gd name="connsiteX4" fmla="*/ 0 w 6568751"/>
              <a:gd name="connsiteY4" fmla="*/ 951722 h 40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8751" h="4002833">
                <a:moveTo>
                  <a:pt x="0" y="951722"/>
                </a:moveTo>
                <a:lnTo>
                  <a:pt x="6568751" y="0"/>
                </a:lnTo>
                <a:cubicBezTo>
                  <a:pt x="6565641" y="1334278"/>
                  <a:pt x="6562530" y="2668555"/>
                  <a:pt x="6559420" y="4002833"/>
                </a:cubicBezTo>
                <a:lnTo>
                  <a:pt x="774441" y="3956179"/>
                </a:lnTo>
                <a:lnTo>
                  <a:pt x="0" y="951722"/>
                </a:lnTo>
                <a:close/>
              </a:path>
            </a:pathLst>
          </a:custGeom>
          <a:solidFill>
            <a:srgbClr val="2D5486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969FD-F954-49C8-9A18-28F5C476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75" y="4455734"/>
            <a:ext cx="4452978" cy="220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9A349-494D-4D0F-9BF7-55B369D0CEAB}"/>
              </a:ext>
            </a:extLst>
          </p:cNvPr>
          <p:cNvSpPr txBox="1"/>
          <p:nvPr/>
        </p:nvSpPr>
        <p:spPr>
          <a:xfrm rot="21333822">
            <a:off x="686424" y="244549"/>
            <a:ext cx="5498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n w="28575">
                  <a:solidFill>
                    <a:schemeClr val="bg1"/>
                  </a:solidFill>
                </a:ln>
                <a:latin typeface="Berlin Sans FB Demi" panose="020E0802020502020306" pitchFamily="34" charset="0"/>
              </a:rPr>
              <a:t>How to play</a:t>
            </a:r>
            <a:endParaRPr lang="ko-KR" altLang="en-US" sz="6600" dirty="0">
              <a:ln w="28575">
                <a:solidFill>
                  <a:schemeClr val="bg1"/>
                </a:solidFill>
              </a:ln>
              <a:latin typeface="Berlin Sans FB Demi" panose="020E0802020502020306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197A4-39A5-4EC3-A948-F5EAD4588C66}"/>
              </a:ext>
            </a:extLst>
          </p:cNvPr>
          <p:cNvSpPr txBox="1"/>
          <p:nvPr/>
        </p:nvSpPr>
        <p:spPr>
          <a:xfrm>
            <a:off x="1341953" y="2886881"/>
            <a:ext cx="975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ko-KR" sz="4400" dirty="0">
                <a:solidFill>
                  <a:prstClr val="white"/>
                </a:solidFill>
                <a:latin typeface="Berlin Sans FB Demi" panose="020E0802020502020306" pitchFamily="34" charset="0"/>
              </a:rPr>
              <a:t>The last student standing is the winner! </a:t>
            </a:r>
            <a:endParaRPr lang="ko-KR" altLang="en-US" sz="4400" dirty="0">
              <a:solidFill>
                <a:prstClr val="white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91F2783-5949-40D9-87B0-0D2530ECA89D}"/>
              </a:ext>
            </a:extLst>
          </p:cNvPr>
          <p:cNvGrpSpPr/>
          <p:nvPr/>
        </p:nvGrpSpPr>
        <p:grpSpPr>
          <a:xfrm>
            <a:off x="1253030" y="713955"/>
            <a:ext cx="9685940" cy="5430090"/>
            <a:chOff x="449139" y="241926"/>
            <a:chExt cx="11335424" cy="6354817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308A057-D7CF-40F3-B7DB-E048189698C6}"/>
                </a:ext>
              </a:extLst>
            </p:cNvPr>
            <p:cNvSpPr/>
            <p:nvPr/>
          </p:nvSpPr>
          <p:spPr>
            <a:xfrm flipH="1">
              <a:off x="654341" y="346570"/>
              <a:ext cx="11130222" cy="6250173"/>
            </a:xfrm>
            <a:custGeom>
              <a:avLst/>
              <a:gdLst>
                <a:gd name="connsiteX0" fmla="*/ 335902 w 6979298"/>
                <a:gd name="connsiteY0" fmla="*/ 3610947 h 4366727"/>
                <a:gd name="connsiteX1" fmla="*/ 335902 w 6979298"/>
                <a:gd name="connsiteY1" fmla="*/ 3610947 h 4366727"/>
                <a:gd name="connsiteX2" fmla="*/ 0 w 6979298"/>
                <a:gd name="connsiteY2" fmla="*/ 709127 h 4366727"/>
                <a:gd name="connsiteX3" fmla="*/ 6979298 w 6979298"/>
                <a:gd name="connsiteY3" fmla="*/ 0 h 4366727"/>
                <a:gd name="connsiteX4" fmla="*/ 6316825 w 6979298"/>
                <a:gd name="connsiteY4" fmla="*/ 4366727 h 4366727"/>
                <a:gd name="connsiteX5" fmla="*/ 335902 w 6979298"/>
                <a:gd name="connsiteY5" fmla="*/ 3610947 h 436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9298" h="4366727">
                  <a:moveTo>
                    <a:pt x="335902" y="3610947"/>
                  </a:moveTo>
                  <a:lnTo>
                    <a:pt x="335902" y="3610947"/>
                  </a:lnTo>
                  <a:lnTo>
                    <a:pt x="0" y="709127"/>
                  </a:lnTo>
                  <a:lnTo>
                    <a:pt x="6979298" y="0"/>
                  </a:lnTo>
                  <a:lnTo>
                    <a:pt x="6316825" y="4366727"/>
                  </a:lnTo>
                  <a:lnTo>
                    <a:pt x="335902" y="3610947"/>
                  </a:lnTo>
                  <a:close/>
                </a:path>
              </a:pathLst>
            </a:custGeom>
            <a:solidFill>
              <a:srgbClr val="81D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4EA995A0-BD29-4716-95CE-A39B48473B6E}"/>
                </a:ext>
              </a:extLst>
            </p:cNvPr>
            <p:cNvSpPr/>
            <p:nvPr/>
          </p:nvSpPr>
          <p:spPr>
            <a:xfrm rot="156450">
              <a:off x="449139" y="241926"/>
              <a:ext cx="10766814" cy="5766319"/>
            </a:xfrm>
            <a:custGeom>
              <a:avLst/>
              <a:gdLst>
                <a:gd name="connsiteX0" fmla="*/ 0 w 6568751"/>
                <a:gd name="connsiteY0" fmla="*/ 951722 h 4002833"/>
                <a:gd name="connsiteX1" fmla="*/ 6568751 w 6568751"/>
                <a:gd name="connsiteY1" fmla="*/ 0 h 4002833"/>
                <a:gd name="connsiteX2" fmla="*/ 6559420 w 6568751"/>
                <a:gd name="connsiteY2" fmla="*/ 4002833 h 4002833"/>
                <a:gd name="connsiteX3" fmla="*/ 774441 w 6568751"/>
                <a:gd name="connsiteY3" fmla="*/ 3956179 h 4002833"/>
                <a:gd name="connsiteX4" fmla="*/ 0 w 6568751"/>
                <a:gd name="connsiteY4" fmla="*/ 951722 h 40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751" h="4002833">
                  <a:moveTo>
                    <a:pt x="0" y="951722"/>
                  </a:moveTo>
                  <a:lnTo>
                    <a:pt x="6568751" y="0"/>
                  </a:lnTo>
                  <a:cubicBezTo>
                    <a:pt x="6565641" y="1334278"/>
                    <a:pt x="6562530" y="2668555"/>
                    <a:pt x="6559420" y="4002833"/>
                  </a:cubicBezTo>
                  <a:lnTo>
                    <a:pt x="774441" y="3956179"/>
                  </a:lnTo>
                  <a:lnTo>
                    <a:pt x="0" y="951722"/>
                  </a:lnTo>
                  <a:close/>
                </a:path>
              </a:pathLst>
            </a:custGeom>
            <a:solidFill>
              <a:srgbClr val="2D5486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A75A8-BC23-4151-8DF2-BCED592DD284}"/>
              </a:ext>
            </a:extLst>
          </p:cNvPr>
          <p:cNvSpPr txBox="1"/>
          <p:nvPr/>
        </p:nvSpPr>
        <p:spPr>
          <a:xfrm rot="20561231">
            <a:off x="1640761" y="1385729"/>
            <a:ext cx="823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ROUND 1</a:t>
            </a:r>
            <a:endParaRPr lang="ko-KR" altLang="en-US" sz="138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Tom And Jerry PNG Image for Free Download">
            <a:extLst>
              <a:ext uri="{FF2B5EF4-FFF2-40B4-BE49-F238E27FC236}">
                <a16:creationId xmlns:a16="http://schemas.microsoft.com/office/drawing/2014/main" id="{F84D8381-CAAD-4994-8461-0811CACE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15" y="2226555"/>
            <a:ext cx="5220024" cy="463144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07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25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16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26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5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17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12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9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28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6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14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4EA2F253-E1A2-4DC7-8DA2-FF08A80217AC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47AD8BA5-E9AA-4EE9-A669-02366F978DDA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C9E0D6A-6D8F-462F-81AF-407D0192CA04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56E4A614-DD61-45E2-81E7-EDD49065C11B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7CD66AB9-D635-480C-BA53-886912F5D5C6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49E01D34-7FA7-4BD9-AF8B-DDC4FCD662DD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D718D7CA-FA79-4E51-8EDE-5DBDB62EE202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EE101B3-AFB5-49C6-A3FC-D941BD96995B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92326314-E225-4764-9543-1E9224049723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EA330706-32DD-488C-8A20-45177F283E66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693EC9AD-00B6-4950-B6B2-30CC77B56F49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0F693666-E32D-4457-A27F-488D8C7A8FA0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E7BB472A-EC80-4D27-8CFA-F11DB5B18BCD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0F1C780-A5D8-4CA7-B2DF-ADEC9DFEBBF5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893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7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18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13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15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27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11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howcard Gothic" panose="04020904020102020604" pitchFamily="82" charset="0"/>
              </a:rPr>
              <a:t>10</a:t>
            </a:r>
            <a:endParaRPr kumimoji="0" lang="en-GB" sz="6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23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6B300A0-53C1-491B-B000-05C65E799833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99A135B-1A01-4144-9906-93A4C0C07E4D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3E110330-7BFB-454A-B7E6-A1D4A32F8096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329B3351-0D41-423B-B66B-1D8D0906C301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046401F0-6C12-4B5E-B46C-24FEE7094F98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FFF05BF-0646-46D1-96A5-ACD94C76FEB1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7ED0208C-6B26-4064-93C2-14D399D2852E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D47FD657-EA32-4557-A783-782D4D5DC7DD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CA6C18A0-036C-4A1F-B6BF-567E126F3EB3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9B46B4E1-7273-410D-AE8C-8216645BB7AD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2B73AD67-A980-4495-829C-DD054993A407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CD77C617-EF04-467C-A6D8-9C1B3AB39EF8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236BE8A-C367-436B-B733-51AD805C5884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BF446CBD-4053-4843-BA75-2F08D69511B6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065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91F2783-5949-40D9-87B0-0D2530ECA89D}"/>
              </a:ext>
            </a:extLst>
          </p:cNvPr>
          <p:cNvGrpSpPr/>
          <p:nvPr/>
        </p:nvGrpSpPr>
        <p:grpSpPr>
          <a:xfrm>
            <a:off x="1253030" y="713955"/>
            <a:ext cx="9685940" cy="5430090"/>
            <a:chOff x="449139" y="241926"/>
            <a:chExt cx="11335424" cy="6354817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308A057-D7CF-40F3-B7DB-E048189698C6}"/>
                </a:ext>
              </a:extLst>
            </p:cNvPr>
            <p:cNvSpPr/>
            <p:nvPr/>
          </p:nvSpPr>
          <p:spPr>
            <a:xfrm flipH="1">
              <a:off x="654341" y="346570"/>
              <a:ext cx="11130222" cy="6250173"/>
            </a:xfrm>
            <a:custGeom>
              <a:avLst/>
              <a:gdLst>
                <a:gd name="connsiteX0" fmla="*/ 335902 w 6979298"/>
                <a:gd name="connsiteY0" fmla="*/ 3610947 h 4366727"/>
                <a:gd name="connsiteX1" fmla="*/ 335902 w 6979298"/>
                <a:gd name="connsiteY1" fmla="*/ 3610947 h 4366727"/>
                <a:gd name="connsiteX2" fmla="*/ 0 w 6979298"/>
                <a:gd name="connsiteY2" fmla="*/ 709127 h 4366727"/>
                <a:gd name="connsiteX3" fmla="*/ 6979298 w 6979298"/>
                <a:gd name="connsiteY3" fmla="*/ 0 h 4366727"/>
                <a:gd name="connsiteX4" fmla="*/ 6316825 w 6979298"/>
                <a:gd name="connsiteY4" fmla="*/ 4366727 h 4366727"/>
                <a:gd name="connsiteX5" fmla="*/ 335902 w 6979298"/>
                <a:gd name="connsiteY5" fmla="*/ 3610947 h 436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9298" h="4366727">
                  <a:moveTo>
                    <a:pt x="335902" y="3610947"/>
                  </a:moveTo>
                  <a:lnTo>
                    <a:pt x="335902" y="3610947"/>
                  </a:lnTo>
                  <a:lnTo>
                    <a:pt x="0" y="709127"/>
                  </a:lnTo>
                  <a:lnTo>
                    <a:pt x="6979298" y="0"/>
                  </a:lnTo>
                  <a:lnTo>
                    <a:pt x="6316825" y="4366727"/>
                  </a:lnTo>
                  <a:lnTo>
                    <a:pt x="335902" y="3610947"/>
                  </a:lnTo>
                  <a:close/>
                </a:path>
              </a:pathLst>
            </a:custGeom>
            <a:solidFill>
              <a:srgbClr val="81D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4EA995A0-BD29-4716-95CE-A39B48473B6E}"/>
                </a:ext>
              </a:extLst>
            </p:cNvPr>
            <p:cNvSpPr/>
            <p:nvPr/>
          </p:nvSpPr>
          <p:spPr>
            <a:xfrm rot="156450">
              <a:off x="449139" y="241926"/>
              <a:ext cx="10766814" cy="5766319"/>
            </a:xfrm>
            <a:custGeom>
              <a:avLst/>
              <a:gdLst>
                <a:gd name="connsiteX0" fmla="*/ 0 w 6568751"/>
                <a:gd name="connsiteY0" fmla="*/ 951722 h 4002833"/>
                <a:gd name="connsiteX1" fmla="*/ 6568751 w 6568751"/>
                <a:gd name="connsiteY1" fmla="*/ 0 h 4002833"/>
                <a:gd name="connsiteX2" fmla="*/ 6559420 w 6568751"/>
                <a:gd name="connsiteY2" fmla="*/ 4002833 h 4002833"/>
                <a:gd name="connsiteX3" fmla="*/ 774441 w 6568751"/>
                <a:gd name="connsiteY3" fmla="*/ 3956179 h 4002833"/>
                <a:gd name="connsiteX4" fmla="*/ 0 w 6568751"/>
                <a:gd name="connsiteY4" fmla="*/ 951722 h 40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751" h="4002833">
                  <a:moveTo>
                    <a:pt x="0" y="951722"/>
                  </a:moveTo>
                  <a:lnTo>
                    <a:pt x="6568751" y="0"/>
                  </a:lnTo>
                  <a:cubicBezTo>
                    <a:pt x="6565641" y="1334278"/>
                    <a:pt x="6562530" y="2668555"/>
                    <a:pt x="6559420" y="4002833"/>
                  </a:cubicBezTo>
                  <a:lnTo>
                    <a:pt x="774441" y="3956179"/>
                  </a:lnTo>
                  <a:lnTo>
                    <a:pt x="0" y="951722"/>
                  </a:lnTo>
                  <a:close/>
                </a:path>
              </a:pathLst>
            </a:custGeom>
            <a:solidFill>
              <a:srgbClr val="2D5486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A75A8-BC23-4151-8DF2-BCED592DD284}"/>
              </a:ext>
            </a:extLst>
          </p:cNvPr>
          <p:cNvSpPr txBox="1"/>
          <p:nvPr/>
        </p:nvSpPr>
        <p:spPr>
          <a:xfrm rot="20561231">
            <a:off x="1640761" y="1385729"/>
            <a:ext cx="823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ROUND 2</a:t>
            </a:r>
            <a:endParaRPr lang="ko-KR" altLang="en-US" sz="138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Tom And Jerry PNG Image for Free Download">
            <a:extLst>
              <a:ext uri="{FF2B5EF4-FFF2-40B4-BE49-F238E27FC236}">
                <a16:creationId xmlns:a16="http://schemas.microsoft.com/office/drawing/2014/main" id="{F84D8381-CAAD-4994-8461-0811CACE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15" y="2226555"/>
            <a:ext cx="5220024" cy="463144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0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330A78-17B5-4914-AD1D-401ED3721762}"/>
              </a:ext>
            </a:extLst>
          </p:cNvPr>
          <p:cNvSpPr/>
          <p:nvPr/>
        </p:nvSpPr>
        <p:spPr>
          <a:xfrm>
            <a:off x="102637" y="177282"/>
            <a:ext cx="11980506" cy="6578081"/>
          </a:xfrm>
          <a:custGeom>
            <a:avLst/>
            <a:gdLst>
              <a:gd name="connsiteX0" fmla="*/ 158620 w 11980506"/>
              <a:gd name="connsiteY0" fmla="*/ 0 h 6578081"/>
              <a:gd name="connsiteX1" fmla="*/ 0 w 11980506"/>
              <a:gd name="connsiteY1" fmla="*/ 6578081 h 6578081"/>
              <a:gd name="connsiteX2" fmla="*/ 11980506 w 11980506"/>
              <a:gd name="connsiteY2" fmla="*/ 6363477 h 6578081"/>
              <a:gd name="connsiteX3" fmla="*/ 11672596 w 11980506"/>
              <a:gd name="connsiteY3" fmla="*/ 55983 h 6578081"/>
              <a:gd name="connsiteX4" fmla="*/ 158620 w 11980506"/>
              <a:gd name="connsiteY4" fmla="*/ 0 h 65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506" h="6578081">
                <a:moveTo>
                  <a:pt x="158620" y="0"/>
                </a:moveTo>
                <a:lnTo>
                  <a:pt x="0" y="6578081"/>
                </a:lnTo>
                <a:lnTo>
                  <a:pt x="11980506" y="6363477"/>
                </a:lnTo>
                <a:lnTo>
                  <a:pt x="11672596" y="55983"/>
                </a:lnTo>
                <a:lnTo>
                  <a:pt x="158620" y="0"/>
                </a:lnTo>
                <a:close/>
              </a:path>
            </a:pathLst>
          </a:custGeom>
          <a:solidFill>
            <a:srgbClr val="81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0DCC802-9CF1-4E84-A717-A9728027C8F7}"/>
              </a:ext>
            </a:extLst>
          </p:cNvPr>
          <p:cNvSpPr/>
          <p:nvPr/>
        </p:nvSpPr>
        <p:spPr>
          <a:xfrm>
            <a:off x="93306" y="237241"/>
            <a:ext cx="11887200" cy="6578082"/>
          </a:xfrm>
          <a:custGeom>
            <a:avLst/>
            <a:gdLst>
              <a:gd name="connsiteX0" fmla="*/ 0 w 11887200"/>
              <a:gd name="connsiteY0" fmla="*/ 242596 h 6615404"/>
              <a:gd name="connsiteX1" fmla="*/ 177282 w 11887200"/>
              <a:gd name="connsiteY1" fmla="*/ 6298163 h 6615404"/>
              <a:gd name="connsiteX2" fmla="*/ 11541967 w 11887200"/>
              <a:gd name="connsiteY2" fmla="*/ 6615404 h 6615404"/>
              <a:gd name="connsiteX3" fmla="*/ 11887200 w 11887200"/>
              <a:gd name="connsiteY3" fmla="*/ 0 h 6615404"/>
              <a:gd name="connsiteX4" fmla="*/ 0 w 11887200"/>
              <a:gd name="connsiteY4" fmla="*/ 242596 h 66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0" h="6615404">
                <a:moveTo>
                  <a:pt x="0" y="242596"/>
                </a:moveTo>
                <a:lnTo>
                  <a:pt x="177282" y="6298163"/>
                </a:lnTo>
                <a:lnTo>
                  <a:pt x="11541967" y="6615404"/>
                </a:lnTo>
                <a:lnTo>
                  <a:pt x="11887200" y="0"/>
                </a:lnTo>
                <a:lnTo>
                  <a:pt x="0" y="242596"/>
                </a:lnTo>
                <a:close/>
              </a:path>
            </a:pathLst>
          </a:custGeom>
          <a:solidFill>
            <a:srgbClr val="2D54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 descr="Watch Tom and Jerry - Stream TV Shows | HBO Max">
            <a:extLst>
              <a:ext uri="{FF2B5EF4-FFF2-40B4-BE49-F238E27FC236}">
                <a16:creationId xmlns:a16="http://schemas.microsoft.com/office/drawing/2014/main" id="{BDB84157-F45B-4411-AB42-2FA122DD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0" y="18052"/>
            <a:ext cx="2279072" cy="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D215ACD-71FA-4E7D-9F19-445F0EAF3309}"/>
              </a:ext>
            </a:extLst>
          </p:cNvPr>
          <p:cNvSpPr/>
          <p:nvPr/>
        </p:nvSpPr>
        <p:spPr>
          <a:xfrm>
            <a:off x="3150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599524F-9F01-4C38-ACA3-1070C567959F}"/>
              </a:ext>
            </a:extLst>
          </p:cNvPr>
          <p:cNvSpPr/>
          <p:nvPr/>
        </p:nvSpPr>
        <p:spPr>
          <a:xfrm>
            <a:off x="315026" y="268414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8F6D551-E6EB-47B8-BE4E-37C4959357CC}"/>
              </a:ext>
            </a:extLst>
          </p:cNvPr>
          <p:cNvSpPr/>
          <p:nvPr/>
        </p:nvSpPr>
        <p:spPr>
          <a:xfrm>
            <a:off x="14842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22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06525C6-5233-4E77-9C62-DD7C83E8CD3D}"/>
              </a:ext>
            </a:extLst>
          </p:cNvPr>
          <p:cNvSpPr/>
          <p:nvPr/>
        </p:nvSpPr>
        <p:spPr>
          <a:xfrm>
            <a:off x="25935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27BE710-10AA-4C85-A709-C1A4A47DA376}"/>
              </a:ext>
            </a:extLst>
          </p:cNvPr>
          <p:cNvSpPr/>
          <p:nvPr/>
        </p:nvSpPr>
        <p:spPr>
          <a:xfrm>
            <a:off x="25935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14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9AD25698-C6F2-4DC9-90E6-CC0A661BBB3F}"/>
              </a:ext>
            </a:extLst>
          </p:cNvPr>
          <p:cNvSpPr/>
          <p:nvPr/>
        </p:nvSpPr>
        <p:spPr>
          <a:xfrm>
            <a:off x="37628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B099B58-B92F-4BE6-AA93-72FCE67C1586}"/>
              </a:ext>
            </a:extLst>
          </p:cNvPr>
          <p:cNvSpPr/>
          <p:nvPr/>
        </p:nvSpPr>
        <p:spPr>
          <a:xfrm>
            <a:off x="487212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44F5E90-EADC-4CB1-93D8-E1B8CDCCCB7C}"/>
              </a:ext>
            </a:extLst>
          </p:cNvPr>
          <p:cNvSpPr/>
          <p:nvPr/>
        </p:nvSpPr>
        <p:spPr>
          <a:xfrm>
            <a:off x="487212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18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F31DC019-B514-4A75-9766-4DDEC7844B9B}"/>
              </a:ext>
            </a:extLst>
          </p:cNvPr>
          <p:cNvSpPr/>
          <p:nvPr/>
        </p:nvSpPr>
        <p:spPr>
          <a:xfrm>
            <a:off x="604135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11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293FAD8-D1E6-4055-A806-B7FCBBF2996C}"/>
              </a:ext>
            </a:extLst>
          </p:cNvPr>
          <p:cNvSpPr/>
          <p:nvPr/>
        </p:nvSpPr>
        <p:spPr>
          <a:xfrm>
            <a:off x="7150676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10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E82D8B1-F2F5-4368-88B1-4CFD2F9AFBD5}"/>
              </a:ext>
            </a:extLst>
          </p:cNvPr>
          <p:cNvSpPr/>
          <p:nvPr/>
        </p:nvSpPr>
        <p:spPr>
          <a:xfrm>
            <a:off x="7150676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15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2AFB3F0-1C80-4DE1-872F-475455706466}"/>
              </a:ext>
            </a:extLst>
          </p:cNvPr>
          <p:cNvSpPr/>
          <p:nvPr/>
        </p:nvSpPr>
        <p:spPr>
          <a:xfrm>
            <a:off x="8319908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28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8A83013-7144-42F7-B183-2381386EA0DE}"/>
              </a:ext>
            </a:extLst>
          </p:cNvPr>
          <p:cNvSpPr/>
          <p:nvPr/>
        </p:nvSpPr>
        <p:spPr>
          <a:xfrm>
            <a:off x="942922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26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87B7BDD-7FE2-4F20-A794-1B738E5E9E8F}"/>
              </a:ext>
            </a:extLst>
          </p:cNvPr>
          <p:cNvSpPr/>
          <p:nvPr/>
        </p:nvSpPr>
        <p:spPr>
          <a:xfrm>
            <a:off x="942922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tx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5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A9563C-D465-4DF5-BA9E-E50F0AC75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06" y="5351318"/>
            <a:ext cx="1283467" cy="1357673"/>
          </a:xfrm>
          <a:prstGeom prst="rect">
            <a:avLst/>
          </a:prstGeom>
        </p:spPr>
      </p:pic>
      <p:pic>
        <p:nvPicPr>
          <p:cNvPr id="2050" name="Picture 2" descr="Tom the Cat | Cartoon Characters Wiki | Fandom">
            <a:extLst>
              <a:ext uri="{FF2B5EF4-FFF2-40B4-BE49-F238E27FC236}">
                <a16:creationId xmlns:a16="http://schemas.microsoft.com/office/drawing/2014/main" id="{1788FE24-3C66-4E81-9A39-35946A92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539" y="4983872"/>
            <a:ext cx="1357077" cy="18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D6F375EC-4689-4C52-9852-EE287A3C2262}"/>
              </a:ext>
            </a:extLst>
          </p:cNvPr>
          <p:cNvSpPr/>
          <p:nvPr/>
        </p:nvSpPr>
        <p:spPr>
          <a:xfrm>
            <a:off x="83150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0FE866A-A493-4908-AFE8-AEFF90F667AF}"/>
              </a:ext>
            </a:extLst>
          </p:cNvPr>
          <p:cNvSpPr/>
          <p:nvPr/>
        </p:nvSpPr>
        <p:spPr>
          <a:xfrm>
            <a:off x="3101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Text goes here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F5566D8-BB13-4FC8-9FD0-BD8F19582E94}"/>
              </a:ext>
            </a:extLst>
          </p:cNvPr>
          <p:cNvSpPr/>
          <p:nvPr/>
        </p:nvSpPr>
        <p:spPr>
          <a:xfrm>
            <a:off x="25887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8787C37C-3D58-4AA1-8443-2766CC71CC8A}"/>
              </a:ext>
            </a:extLst>
          </p:cNvPr>
          <p:cNvSpPr/>
          <p:nvPr/>
        </p:nvSpPr>
        <p:spPr>
          <a:xfrm>
            <a:off x="486726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CD1B622-C058-428E-A2E3-C0B062F806FC}"/>
              </a:ext>
            </a:extLst>
          </p:cNvPr>
          <p:cNvSpPr/>
          <p:nvPr/>
        </p:nvSpPr>
        <p:spPr>
          <a:xfrm>
            <a:off x="7145817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676A219B-6F05-49C2-953D-CEF740735413}"/>
              </a:ext>
            </a:extLst>
          </p:cNvPr>
          <p:cNvSpPr/>
          <p:nvPr/>
        </p:nvSpPr>
        <p:spPr>
          <a:xfrm>
            <a:off x="9424368" y="835000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2329D693-6571-43CA-A118-8BECC7A05D55}"/>
              </a:ext>
            </a:extLst>
          </p:cNvPr>
          <p:cNvSpPr/>
          <p:nvPr/>
        </p:nvSpPr>
        <p:spPr>
          <a:xfrm>
            <a:off x="3101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7CADE590-6269-471F-A4DA-4848CBC72A51}"/>
              </a:ext>
            </a:extLst>
          </p:cNvPr>
          <p:cNvSpPr/>
          <p:nvPr/>
        </p:nvSpPr>
        <p:spPr>
          <a:xfrm>
            <a:off x="25887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0513F8B7-53E2-48BD-A116-0B577EE8CF65}"/>
              </a:ext>
            </a:extLst>
          </p:cNvPr>
          <p:cNvSpPr/>
          <p:nvPr/>
        </p:nvSpPr>
        <p:spPr>
          <a:xfrm>
            <a:off x="486726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EB1D65D3-4DDE-49DE-9098-55E6938F5A00}"/>
              </a:ext>
            </a:extLst>
          </p:cNvPr>
          <p:cNvSpPr/>
          <p:nvPr/>
        </p:nvSpPr>
        <p:spPr>
          <a:xfrm>
            <a:off x="7145817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D6412B16-5255-4329-83F0-978B94FA1A35}"/>
              </a:ext>
            </a:extLst>
          </p:cNvPr>
          <p:cNvSpPr/>
          <p:nvPr/>
        </p:nvSpPr>
        <p:spPr>
          <a:xfrm>
            <a:off x="9424368" y="2682522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86B7918E-3711-415E-B544-D0B0B47CA681}"/>
              </a:ext>
            </a:extLst>
          </p:cNvPr>
          <p:cNvSpPr/>
          <p:nvPr/>
        </p:nvSpPr>
        <p:spPr>
          <a:xfrm>
            <a:off x="14794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B88A0579-2985-43CD-9EAE-83F84AFF3AB2}"/>
              </a:ext>
            </a:extLst>
          </p:cNvPr>
          <p:cNvSpPr/>
          <p:nvPr/>
        </p:nvSpPr>
        <p:spPr>
          <a:xfrm>
            <a:off x="375795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BFDDECDC-46D1-4DD6-AB7B-4C26731BA0DE}"/>
              </a:ext>
            </a:extLst>
          </p:cNvPr>
          <p:cNvSpPr/>
          <p:nvPr/>
        </p:nvSpPr>
        <p:spPr>
          <a:xfrm>
            <a:off x="6036500" y="4533281"/>
            <a:ext cx="2211440" cy="1721331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50" charset="-127"/>
                <a:cs typeface="+mn-cs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466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NC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nch-1402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1129</Words>
  <Application>Microsoft Office PowerPoint</Application>
  <PresentationFormat>와이드스크린</PresentationFormat>
  <Paragraphs>374</Paragraphs>
  <Slides>17</Slides>
  <Notes>17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Gill Sans Nova Cond Ultra Bold</vt:lpstr>
      <vt:lpstr>Berlin Sans FB Demi</vt:lpstr>
      <vt:lpstr>Arial Black</vt:lpstr>
      <vt:lpstr>Arial</vt:lpstr>
      <vt:lpstr>맑은 고딕</vt:lpstr>
      <vt:lpstr>Showcard Gothic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mcc</dc:creator>
  <cp:lastModifiedBy>user</cp:lastModifiedBy>
  <cp:revision>27</cp:revision>
  <dcterms:created xsi:type="dcterms:W3CDTF">2023-04-07T06:49:37Z</dcterms:created>
  <dcterms:modified xsi:type="dcterms:W3CDTF">2024-06-17T05:16:34Z</dcterms:modified>
</cp:coreProperties>
</file>